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  <p:sldMasterId id="2147483653" r:id="rId2"/>
  </p:sldMasterIdLst>
  <p:notesMasterIdLst>
    <p:notesMasterId r:id="rId15"/>
  </p:notesMasterIdLst>
  <p:sldIdLst>
    <p:sldId id="260" r:id="rId3"/>
    <p:sldId id="258" r:id="rId4"/>
    <p:sldId id="277" r:id="rId5"/>
    <p:sldId id="275" r:id="rId6"/>
    <p:sldId id="276" r:id="rId7"/>
    <p:sldId id="271" r:id="rId8"/>
    <p:sldId id="283" r:id="rId9"/>
    <p:sldId id="286" r:id="rId10"/>
    <p:sldId id="284" r:id="rId11"/>
    <p:sldId id="282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ébastien Morin" initials="SM" lastIdx="1" clrIdx="0">
    <p:extLst>
      <p:ext uri="{19B8F6BF-5375-455C-9EA6-DF929625EA0E}">
        <p15:presenceInfo xmlns:p15="http://schemas.microsoft.com/office/powerpoint/2012/main" userId="S-1-5-21-1220945662-2139871995-725345543-77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1" autoAdjust="0"/>
    <p:restoredTop sz="94660"/>
  </p:normalViewPr>
  <p:slideViewPr>
    <p:cSldViewPr>
      <p:cViewPr varScale="1">
        <p:scale>
          <a:sx n="105" d="100"/>
          <a:sy n="105" d="100"/>
        </p:scale>
        <p:origin x="37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D05C0-1B48-4D24-98F7-41133AF37D6B}" type="doc">
      <dgm:prSet loTypeId="urn:microsoft.com/office/officeart/2011/layout/ThemePicture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B5C0F-68C9-45E9-A8CC-5850F3A8F20E}">
      <dgm:prSet phldrT="[Text]"/>
      <dgm:spPr/>
      <dgm:t>
        <a:bodyPr/>
        <a:lstStyle/>
        <a:p>
          <a:r>
            <a:rPr lang="en-GB" dirty="0"/>
            <a:t>Unitaid</a:t>
          </a:r>
          <a:endParaRPr lang="en-US" dirty="0"/>
        </a:p>
      </dgm:t>
    </dgm:pt>
    <dgm:pt modelId="{8E2916D6-9C5C-444B-BECB-D7F326B0CE93}" type="parTrans" cxnId="{7C49BBDA-BE78-44C7-9E02-A313155B80C2}">
      <dgm:prSet/>
      <dgm:spPr/>
      <dgm:t>
        <a:bodyPr/>
        <a:lstStyle/>
        <a:p>
          <a:endParaRPr lang="en-US"/>
        </a:p>
      </dgm:t>
    </dgm:pt>
    <dgm:pt modelId="{DD4DB50D-F2E9-4E41-AD9F-5BDD3B865144}" type="sibTrans" cxnId="{7C49BBDA-BE78-44C7-9E02-A313155B80C2}">
      <dgm:prSet/>
      <dgm:spPr/>
      <dgm:t>
        <a:bodyPr/>
        <a:lstStyle/>
        <a:p>
          <a:endParaRPr lang="en-US"/>
        </a:p>
      </dgm:t>
    </dgm:pt>
    <dgm:pt modelId="{A6748EB6-D859-4850-A792-0019EA22911E}">
      <dgm:prSet phldrT="[Text]"/>
      <dgm:spPr/>
      <dgm:t>
        <a:bodyPr/>
        <a:lstStyle/>
        <a:p>
          <a:r>
            <a:rPr lang="en-GB" dirty="0"/>
            <a:t>NIH</a:t>
          </a:r>
          <a:endParaRPr lang="en-US" dirty="0"/>
        </a:p>
      </dgm:t>
    </dgm:pt>
    <dgm:pt modelId="{0BBB2014-3D88-4D10-85B9-BED9B500789E}" type="parTrans" cxnId="{FC9DA427-F521-4E38-A089-78022221A424}">
      <dgm:prSet/>
      <dgm:spPr/>
      <dgm:t>
        <a:bodyPr/>
        <a:lstStyle/>
        <a:p>
          <a:endParaRPr lang="en-US"/>
        </a:p>
      </dgm:t>
    </dgm:pt>
    <dgm:pt modelId="{6C7A87F8-1811-496C-AEEB-25D3F71816A9}" type="sibTrans" cxnId="{FC9DA427-F521-4E38-A089-78022221A424}">
      <dgm:prSet/>
      <dgm:spPr/>
      <dgm:t>
        <a:bodyPr/>
        <a:lstStyle/>
        <a:p>
          <a:endParaRPr lang="en-US"/>
        </a:p>
      </dgm:t>
    </dgm:pt>
    <dgm:pt modelId="{BB80E8B0-3748-4559-A673-311F9660228C}">
      <dgm:prSet phldrT="[Text]"/>
      <dgm:spPr/>
      <dgm:t>
        <a:bodyPr/>
        <a:lstStyle/>
        <a:p>
          <a:r>
            <a:rPr lang="en-GB" dirty="0"/>
            <a:t>Industry</a:t>
          </a:r>
          <a:endParaRPr lang="en-US" dirty="0"/>
        </a:p>
      </dgm:t>
    </dgm:pt>
    <dgm:pt modelId="{EFC38283-7AEE-481F-9D73-D88687CDE849}" type="parTrans" cxnId="{D96B9224-29B1-4C93-ADED-5C2DA8161B7B}">
      <dgm:prSet/>
      <dgm:spPr/>
      <dgm:t>
        <a:bodyPr/>
        <a:lstStyle/>
        <a:p>
          <a:endParaRPr lang="en-US"/>
        </a:p>
      </dgm:t>
    </dgm:pt>
    <dgm:pt modelId="{7885CC63-9174-45C5-A322-E95EFC845218}" type="sibTrans" cxnId="{D96B9224-29B1-4C93-ADED-5C2DA8161B7B}">
      <dgm:prSet/>
      <dgm:spPr/>
      <dgm:t>
        <a:bodyPr/>
        <a:lstStyle/>
        <a:p>
          <a:endParaRPr lang="en-US"/>
        </a:p>
      </dgm:t>
    </dgm:pt>
    <dgm:pt modelId="{798C12C5-8648-4065-B773-79B50EBE6070}">
      <dgm:prSet phldrT="[Text]"/>
      <dgm:spPr/>
      <dgm:t>
        <a:bodyPr/>
        <a:lstStyle/>
        <a:p>
          <a:r>
            <a:rPr lang="en-GB" dirty="0"/>
            <a:t>EU</a:t>
          </a:r>
          <a:endParaRPr lang="en-US" dirty="0"/>
        </a:p>
      </dgm:t>
    </dgm:pt>
    <dgm:pt modelId="{15ACD3A5-C47D-4BA8-A370-6FF0983FD928}" type="parTrans" cxnId="{89D8E2BB-BD96-44C5-B10E-2EC74C52CA19}">
      <dgm:prSet/>
      <dgm:spPr/>
      <dgm:t>
        <a:bodyPr/>
        <a:lstStyle/>
        <a:p>
          <a:endParaRPr lang="en-US"/>
        </a:p>
      </dgm:t>
    </dgm:pt>
    <dgm:pt modelId="{5513E1F4-1DAC-454A-A019-F3842079D986}" type="sibTrans" cxnId="{89D8E2BB-BD96-44C5-B10E-2EC74C52CA19}">
      <dgm:prSet/>
      <dgm:spPr/>
      <dgm:t>
        <a:bodyPr/>
        <a:lstStyle/>
        <a:p>
          <a:endParaRPr lang="en-US"/>
        </a:p>
      </dgm:t>
    </dgm:pt>
    <dgm:pt modelId="{CEC28F53-B571-4A22-8F36-D3D233D43AE6}">
      <dgm:prSet phldrT="[Text]"/>
      <dgm:spPr/>
      <dgm:t>
        <a:bodyPr/>
        <a:lstStyle/>
        <a:p>
          <a:r>
            <a:rPr lang="en-GB" dirty="0"/>
            <a:t>PEPFAR</a:t>
          </a:r>
          <a:endParaRPr lang="en-US" dirty="0"/>
        </a:p>
      </dgm:t>
    </dgm:pt>
    <dgm:pt modelId="{0DD15A17-3443-4C1C-9AC6-77F47D35F3EB}" type="parTrans" cxnId="{CDB44FD1-D632-4A9F-AD05-0F68C289B4F2}">
      <dgm:prSet/>
      <dgm:spPr/>
      <dgm:t>
        <a:bodyPr/>
        <a:lstStyle/>
        <a:p>
          <a:endParaRPr lang="en-US"/>
        </a:p>
      </dgm:t>
    </dgm:pt>
    <dgm:pt modelId="{76FA47A7-7456-4012-AA7C-F990F054666F}" type="sibTrans" cxnId="{CDB44FD1-D632-4A9F-AD05-0F68C289B4F2}">
      <dgm:prSet/>
      <dgm:spPr/>
      <dgm:t>
        <a:bodyPr/>
        <a:lstStyle/>
        <a:p>
          <a:endParaRPr lang="en-US"/>
        </a:p>
      </dgm:t>
    </dgm:pt>
    <dgm:pt modelId="{31E75613-48F0-45A5-879B-F802A1965DA2}">
      <dgm:prSet phldrT="[Text]"/>
      <dgm:spPr>
        <a:solidFill>
          <a:srgbClr val="00B050"/>
        </a:solidFill>
      </dgm:spPr>
      <dgm:t>
        <a:bodyPr/>
        <a:lstStyle/>
        <a:p>
          <a:r>
            <a:rPr lang="en-GB" dirty="0"/>
            <a:t>Gates</a:t>
          </a:r>
          <a:endParaRPr lang="en-US" dirty="0"/>
        </a:p>
      </dgm:t>
    </dgm:pt>
    <dgm:pt modelId="{E2C3FE9C-251C-459F-B689-17149A0D8255}" type="parTrans" cxnId="{CBAF6184-1648-4A46-9A06-FF527341743C}">
      <dgm:prSet/>
      <dgm:spPr/>
      <dgm:t>
        <a:bodyPr/>
        <a:lstStyle/>
        <a:p>
          <a:endParaRPr lang="en-US"/>
        </a:p>
      </dgm:t>
    </dgm:pt>
    <dgm:pt modelId="{4A671B34-9BB2-4EB0-B2DA-853D4BC12557}" type="sibTrans" cxnId="{CBAF6184-1648-4A46-9A06-FF527341743C}">
      <dgm:prSet/>
      <dgm:spPr/>
      <dgm:t>
        <a:bodyPr/>
        <a:lstStyle/>
        <a:p>
          <a:endParaRPr lang="en-US"/>
        </a:p>
      </dgm:t>
    </dgm:pt>
    <dgm:pt modelId="{8DE25BD1-36CF-4603-BC7A-B75D8EDC2BC8}" type="pres">
      <dgm:prSet presAssocID="{C98D05C0-1B48-4D24-98F7-41133AF37D6B}" presName="Name0" presStyleCnt="0">
        <dgm:presLayoutVars>
          <dgm:chMax val="6"/>
          <dgm:chPref val="6"/>
          <dgm:dir/>
        </dgm:presLayoutVars>
      </dgm:prSet>
      <dgm:spPr/>
      <dgm:t>
        <a:bodyPr/>
        <a:lstStyle/>
        <a:p>
          <a:endParaRPr lang="en-US"/>
        </a:p>
      </dgm:t>
    </dgm:pt>
    <dgm:pt modelId="{6C77DD1D-65BD-48AF-9DAB-4C059828AFF8}" type="pres">
      <dgm:prSet presAssocID="{204B5C0F-68C9-45E9-A8CC-5850F3A8F20E}" presName="Image1" presStyleCnt="0"/>
      <dgm:spPr/>
    </dgm:pt>
    <dgm:pt modelId="{02716134-BFA6-4C5E-991F-192A7BCFC0C9}" type="pres">
      <dgm:prSet presAssocID="{204B5C0F-68C9-45E9-A8CC-5850F3A8F20E}" presName="Image" presStyleLbl="alignImgPlace1" presStyleIdx="0" presStyleCnt="6" custScaleX="56009" custScaleY="88895" custLinFactNeighborX="21255" custLinFactNeighborY="-144"/>
      <dgm:spPr>
        <a:solidFill>
          <a:srgbClr val="C00000"/>
        </a:solidFill>
      </dgm:spPr>
    </dgm:pt>
    <dgm:pt modelId="{C278A129-AF00-44BD-BF06-A65412C90746}" type="pres">
      <dgm:prSet presAssocID="{204B5C0F-68C9-45E9-A8CC-5850F3A8F20E}" presName="Accent1" presStyleCnt="0"/>
      <dgm:spPr/>
    </dgm:pt>
    <dgm:pt modelId="{4E952FB6-A115-45FA-83AB-BBF6FF56585A}" type="pres">
      <dgm:prSet presAssocID="{204B5C0F-68C9-45E9-A8CC-5850F3A8F20E}" presName="Accent" presStyleLbl="parChTrans1D1" presStyleIdx="0" presStyleCnt="6" custScaleX="62160" custLinFactNeighborX="23523" custLinFactNeighborY="185"/>
      <dgm:spPr/>
    </dgm:pt>
    <dgm:pt modelId="{DCAFD6FD-9AF6-4DAA-81AC-49B1537F582F}" type="pres">
      <dgm:prSet presAssocID="{204B5C0F-68C9-45E9-A8CC-5850F3A8F20E}" presName="Text1" presStyleLbl="alignImgPlace1" presStyleIdx="0" presStyleCnt="6" custLinFactNeighborX="-18044" custLinFactNeighborY="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533A4-BD1B-473E-BE59-12A0B3BCC75F}" type="pres">
      <dgm:prSet presAssocID="{A6748EB6-D859-4850-A792-0019EA22911E}" presName="Image2" presStyleCnt="0"/>
      <dgm:spPr/>
    </dgm:pt>
    <dgm:pt modelId="{E79B68D2-DB24-4D9C-BB98-974459C8FFC7}" type="pres">
      <dgm:prSet presAssocID="{A6748EB6-D859-4850-A792-0019EA22911E}" presName="Image" presStyleLbl="alignImgPlace1" presStyleIdx="1" presStyleCnt="6"/>
      <dgm:spPr/>
    </dgm:pt>
    <dgm:pt modelId="{C9B7FF76-AFF8-44C9-AAC2-335D02D425BE}" type="pres">
      <dgm:prSet presAssocID="{A6748EB6-D859-4850-A792-0019EA22911E}" presName="Accent2" presStyleCnt="0"/>
      <dgm:spPr/>
    </dgm:pt>
    <dgm:pt modelId="{16B3E7C1-9C85-40A5-A3AA-93A9D018FA03}" type="pres">
      <dgm:prSet presAssocID="{A6748EB6-D859-4850-A792-0019EA22911E}" presName="Accent" presStyleLbl="parChTrans1D1" presStyleIdx="1" presStyleCnt="6"/>
      <dgm:spPr>
        <a:solidFill>
          <a:srgbClr val="7030A0"/>
        </a:solidFill>
      </dgm:spPr>
    </dgm:pt>
    <dgm:pt modelId="{9F902F5A-E9ED-4A0D-9E89-E4D0DBB75DDE}" type="pres">
      <dgm:prSet presAssocID="{A6748EB6-D859-4850-A792-0019EA22911E}" presName="Text2" presStyleLbl="alignImgPlac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E78EED-D902-428A-85C1-53DB86385BE7}" type="pres">
      <dgm:prSet presAssocID="{BB80E8B0-3748-4559-A673-311F9660228C}" presName="Image3" presStyleCnt="0"/>
      <dgm:spPr/>
    </dgm:pt>
    <dgm:pt modelId="{1550589C-EA22-4696-9AF6-D0E1895F0422}" type="pres">
      <dgm:prSet presAssocID="{BB80E8B0-3748-4559-A673-311F9660228C}" presName="Image" presStyleLbl="alignImgPlace1" presStyleIdx="2" presStyleCnt="6"/>
      <dgm:spPr>
        <a:solidFill>
          <a:srgbClr val="00B0F0"/>
        </a:solidFill>
      </dgm:spPr>
    </dgm:pt>
    <dgm:pt modelId="{6E09EEB3-806F-4C72-BCF8-001D02482E7F}" type="pres">
      <dgm:prSet presAssocID="{BB80E8B0-3748-4559-A673-311F9660228C}" presName="Accent3" presStyleCnt="0"/>
      <dgm:spPr/>
    </dgm:pt>
    <dgm:pt modelId="{951E7D9F-F5C6-42B7-9BFD-0B20E010DC5E}" type="pres">
      <dgm:prSet presAssocID="{BB80E8B0-3748-4559-A673-311F9660228C}" presName="Accent" presStyleLbl="parChTrans1D1" presStyleIdx="2" presStyleCnt="6"/>
      <dgm:spPr/>
    </dgm:pt>
    <dgm:pt modelId="{442D282F-2F0B-40EB-A8B4-5E5924AAC3D4}" type="pres">
      <dgm:prSet presAssocID="{BB80E8B0-3748-4559-A673-311F9660228C}" presName="Text3" presStyleLbl="alignImgPlac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08155-738F-4FAE-AC3B-E2418FB3E6CD}" type="pres">
      <dgm:prSet presAssocID="{798C12C5-8648-4065-B773-79B50EBE6070}" presName="Image4" presStyleCnt="0"/>
      <dgm:spPr/>
    </dgm:pt>
    <dgm:pt modelId="{8D96791D-457B-49A0-B35C-724994B67D72}" type="pres">
      <dgm:prSet presAssocID="{798C12C5-8648-4065-B773-79B50EBE6070}" presName="Image" presStyleLbl="alignImgPlace1" presStyleIdx="3" presStyleCnt="6" custLinFactX="258987" custLinFactY="-65088" custLinFactNeighborX="300000" custLinFactNeighborY="-100000"/>
      <dgm:spPr/>
    </dgm:pt>
    <dgm:pt modelId="{3AD93088-B1D6-400E-933A-3F06D31A73F5}" type="pres">
      <dgm:prSet presAssocID="{798C12C5-8648-4065-B773-79B50EBE6070}" presName="Accent4" presStyleCnt="0"/>
      <dgm:spPr/>
    </dgm:pt>
    <dgm:pt modelId="{5E1B9479-D704-40F5-B28A-86196C0BCD26}" type="pres">
      <dgm:prSet presAssocID="{798C12C5-8648-4065-B773-79B50EBE6070}" presName="Accent" presStyleLbl="parChTrans1D1" presStyleIdx="3" presStyleCnt="6" custLinFactX="307306" custLinFactY="-100000" custLinFactNeighborX="400000" custLinFactNeighborY="-103883"/>
      <dgm:spPr>
        <a:solidFill>
          <a:schemeClr val="tx2"/>
        </a:solidFill>
      </dgm:spPr>
    </dgm:pt>
    <dgm:pt modelId="{4CC7A5FD-7D02-4E67-BC49-92FDB8537ECD}" type="pres">
      <dgm:prSet presAssocID="{798C12C5-8648-4065-B773-79B50EBE6070}" presName="Text4" presStyleLbl="alignImgPlace1" presStyleIdx="3" presStyleCnt="6" custLinFactX="315251" custLinFactY="-162400" custLinFactNeighborX="400000" custLinFactNeighborY="-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6B80C-D896-4EB8-A650-57D3A94CF3C9}" type="pres">
      <dgm:prSet presAssocID="{CEC28F53-B571-4A22-8F36-D3D233D43AE6}" presName="Image5" presStyleCnt="0"/>
      <dgm:spPr/>
    </dgm:pt>
    <dgm:pt modelId="{347A6D56-65D9-45D0-B8C8-BDE216951223}" type="pres">
      <dgm:prSet presAssocID="{CEC28F53-B571-4A22-8F36-D3D233D43AE6}" presName="Image" presStyleLbl="alignImgPlace1" presStyleIdx="4" presStyleCnt="6" custScaleX="199631" custScaleY="87974" custLinFactNeighborX="-22620" custLinFactNeighborY="-18212"/>
      <dgm:spPr>
        <a:solidFill>
          <a:schemeClr val="accent6">
            <a:lumMod val="75000"/>
          </a:schemeClr>
        </a:solidFill>
      </dgm:spPr>
    </dgm:pt>
    <dgm:pt modelId="{5ED3A557-03E6-4494-A104-F1DAEB6182CA}" type="pres">
      <dgm:prSet presAssocID="{CEC28F53-B571-4A22-8F36-D3D233D43AE6}" presName="Accent5" presStyleCnt="0"/>
      <dgm:spPr/>
    </dgm:pt>
    <dgm:pt modelId="{7BFCC94A-0879-4060-B685-BA27914BBD0B}" type="pres">
      <dgm:prSet presAssocID="{CEC28F53-B571-4A22-8F36-D3D233D43AE6}" presName="Accent" presStyleLbl="parChTrans1D1" presStyleIdx="4" presStyleCnt="6" custScaleX="225938" custLinFactNeighborX="-25198" custLinFactNeighborY="-20888"/>
      <dgm:spPr/>
    </dgm:pt>
    <dgm:pt modelId="{C0560CA6-C03A-4BA6-B642-4D12B69C5340}" type="pres">
      <dgm:prSet presAssocID="{CEC28F53-B571-4A22-8F36-D3D233D43AE6}" presName="Text5" presStyleLbl="alignImgPlace1" presStyleIdx="4" presStyleCnt="6" custLinFactNeighborX="29052" custLinFactNeighborY="-726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0FFF7-A785-4230-8F93-F2ED4FF08585}" type="pres">
      <dgm:prSet presAssocID="{31E75613-48F0-45A5-879B-F802A1965DA2}" presName="Image6" presStyleCnt="0"/>
      <dgm:spPr/>
    </dgm:pt>
    <dgm:pt modelId="{7F13A73B-3A17-496D-987D-791027E1CB8A}" type="pres">
      <dgm:prSet presAssocID="{31E75613-48F0-45A5-879B-F802A1965DA2}" presName="Image" presStyleLbl="alignImgPlace1" presStyleIdx="5" presStyleCnt="6" custLinFactNeighborX="17107"/>
      <dgm:spPr>
        <a:solidFill>
          <a:srgbClr val="00B050"/>
        </a:solidFill>
      </dgm:spPr>
    </dgm:pt>
    <dgm:pt modelId="{0B309154-368C-4F12-B3A8-07F4A6DA21EA}" type="pres">
      <dgm:prSet presAssocID="{31E75613-48F0-45A5-879B-F802A1965DA2}" presName="Accent6" presStyleCnt="0"/>
      <dgm:spPr/>
    </dgm:pt>
    <dgm:pt modelId="{C17F1B66-C91D-4555-BD25-98773529233E}" type="pres">
      <dgm:prSet presAssocID="{31E75613-48F0-45A5-879B-F802A1965DA2}" presName="Accent" presStyleLbl="parChTrans1D1" presStyleIdx="5" presStyleCnt="6" custLinFactNeighborX="18693"/>
      <dgm:spPr/>
    </dgm:pt>
    <dgm:pt modelId="{022112BB-2843-48AE-94EF-E10BEC828CF0}" type="pres">
      <dgm:prSet presAssocID="{31E75613-48F0-45A5-879B-F802A1965DA2}" presName="Text6" presStyleLbl="alignImgPlac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52A80-0B3C-4C61-8E69-F89DD620F2DA}" type="presOf" srcId="{BB80E8B0-3748-4559-A673-311F9660228C}" destId="{442D282F-2F0B-40EB-A8B4-5E5924AAC3D4}" srcOrd="0" destOrd="0" presId="urn:microsoft.com/office/officeart/2011/layout/ThemePictureAccent"/>
    <dgm:cxn modelId="{FC9DA427-F521-4E38-A089-78022221A424}" srcId="{C98D05C0-1B48-4D24-98F7-41133AF37D6B}" destId="{A6748EB6-D859-4850-A792-0019EA22911E}" srcOrd="1" destOrd="0" parTransId="{0BBB2014-3D88-4D10-85B9-BED9B500789E}" sibTransId="{6C7A87F8-1811-496C-AEEB-25D3F71816A9}"/>
    <dgm:cxn modelId="{CBAF6184-1648-4A46-9A06-FF527341743C}" srcId="{C98D05C0-1B48-4D24-98F7-41133AF37D6B}" destId="{31E75613-48F0-45A5-879B-F802A1965DA2}" srcOrd="5" destOrd="0" parTransId="{E2C3FE9C-251C-459F-B689-17149A0D8255}" sibTransId="{4A671B34-9BB2-4EB0-B2DA-853D4BC12557}"/>
    <dgm:cxn modelId="{7C49BBDA-BE78-44C7-9E02-A313155B80C2}" srcId="{C98D05C0-1B48-4D24-98F7-41133AF37D6B}" destId="{204B5C0F-68C9-45E9-A8CC-5850F3A8F20E}" srcOrd="0" destOrd="0" parTransId="{8E2916D6-9C5C-444B-BECB-D7F326B0CE93}" sibTransId="{DD4DB50D-F2E9-4E41-AD9F-5BDD3B865144}"/>
    <dgm:cxn modelId="{35FFFF0C-BD5D-432C-8627-7F54DFA86E9E}" type="presOf" srcId="{204B5C0F-68C9-45E9-A8CC-5850F3A8F20E}" destId="{DCAFD6FD-9AF6-4DAA-81AC-49B1537F582F}" srcOrd="0" destOrd="0" presId="urn:microsoft.com/office/officeart/2011/layout/ThemePictureAccent"/>
    <dgm:cxn modelId="{89D8E2BB-BD96-44C5-B10E-2EC74C52CA19}" srcId="{C98D05C0-1B48-4D24-98F7-41133AF37D6B}" destId="{798C12C5-8648-4065-B773-79B50EBE6070}" srcOrd="3" destOrd="0" parTransId="{15ACD3A5-C47D-4BA8-A370-6FF0983FD928}" sibTransId="{5513E1F4-1DAC-454A-A019-F3842079D986}"/>
    <dgm:cxn modelId="{EF53DDC0-EFBA-4DF4-B131-C0795FDDB394}" type="presOf" srcId="{798C12C5-8648-4065-B773-79B50EBE6070}" destId="{4CC7A5FD-7D02-4E67-BC49-92FDB8537ECD}" srcOrd="0" destOrd="0" presId="urn:microsoft.com/office/officeart/2011/layout/ThemePictureAccent"/>
    <dgm:cxn modelId="{D96B9224-29B1-4C93-ADED-5C2DA8161B7B}" srcId="{C98D05C0-1B48-4D24-98F7-41133AF37D6B}" destId="{BB80E8B0-3748-4559-A673-311F9660228C}" srcOrd="2" destOrd="0" parTransId="{EFC38283-7AEE-481F-9D73-D88687CDE849}" sibTransId="{7885CC63-9174-45C5-A322-E95EFC845218}"/>
    <dgm:cxn modelId="{6FD247DE-B8EB-4958-B416-740320EB3210}" type="presOf" srcId="{31E75613-48F0-45A5-879B-F802A1965DA2}" destId="{022112BB-2843-48AE-94EF-E10BEC828CF0}" srcOrd="0" destOrd="0" presId="urn:microsoft.com/office/officeart/2011/layout/ThemePictureAccent"/>
    <dgm:cxn modelId="{192A1DA5-AF8E-4E8B-AA85-07A4A2CAD34E}" type="presOf" srcId="{CEC28F53-B571-4A22-8F36-D3D233D43AE6}" destId="{C0560CA6-C03A-4BA6-B642-4D12B69C5340}" srcOrd="0" destOrd="0" presId="urn:microsoft.com/office/officeart/2011/layout/ThemePictureAccent"/>
    <dgm:cxn modelId="{CDB44FD1-D632-4A9F-AD05-0F68C289B4F2}" srcId="{C98D05C0-1B48-4D24-98F7-41133AF37D6B}" destId="{CEC28F53-B571-4A22-8F36-D3D233D43AE6}" srcOrd="4" destOrd="0" parTransId="{0DD15A17-3443-4C1C-9AC6-77F47D35F3EB}" sibTransId="{76FA47A7-7456-4012-AA7C-F990F054666F}"/>
    <dgm:cxn modelId="{ED368252-7ABA-4D39-B209-7F3E6A23782C}" type="presOf" srcId="{A6748EB6-D859-4850-A792-0019EA22911E}" destId="{9F902F5A-E9ED-4A0D-9E89-E4D0DBB75DDE}" srcOrd="0" destOrd="0" presId="urn:microsoft.com/office/officeart/2011/layout/ThemePictureAccent"/>
    <dgm:cxn modelId="{60AA6093-31EE-4201-B464-2D44A3A6FC53}" type="presOf" srcId="{C98D05C0-1B48-4D24-98F7-41133AF37D6B}" destId="{8DE25BD1-36CF-4603-BC7A-B75D8EDC2BC8}" srcOrd="0" destOrd="0" presId="urn:microsoft.com/office/officeart/2011/layout/ThemePictureAccent"/>
    <dgm:cxn modelId="{F488C2B6-75DB-4020-817A-DF6B32E39971}" type="presParOf" srcId="{8DE25BD1-36CF-4603-BC7A-B75D8EDC2BC8}" destId="{6C77DD1D-65BD-48AF-9DAB-4C059828AFF8}" srcOrd="0" destOrd="0" presId="urn:microsoft.com/office/officeart/2011/layout/ThemePictureAccent"/>
    <dgm:cxn modelId="{52FF15F4-BBDF-46F1-9C9B-EF706FEA5F27}" type="presParOf" srcId="{6C77DD1D-65BD-48AF-9DAB-4C059828AFF8}" destId="{02716134-BFA6-4C5E-991F-192A7BCFC0C9}" srcOrd="0" destOrd="0" presId="urn:microsoft.com/office/officeart/2011/layout/ThemePictureAccent"/>
    <dgm:cxn modelId="{2229385B-65CA-4B78-870B-24431B1C30D3}" type="presParOf" srcId="{8DE25BD1-36CF-4603-BC7A-B75D8EDC2BC8}" destId="{C278A129-AF00-44BD-BF06-A65412C90746}" srcOrd="1" destOrd="0" presId="urn:microsoft.com/office/officeart/2011/layout/ThemePictureAccent"/>
    <dgm:cxn modelId="{CDBA223A-49DA-4AFE-A690-B286E7546CF6}" type="presParOf" srcId="{C278A129-AF00-44BD-BF06-A65412C90746}" destId="{4E952FB6-A115-45FA-83AB-BBF6FF56585A}" srcOrd="0" destOrd="0" presId="urn:microsoft.com/office/officeart/2011/layout/ThemePictureAccent"/>
    <dgm:cxn modelId="{2658BD60-6B6D-4670-8C97-FF538074081D}" type="presParOf" srcId="{8DE25BD1-36CF-4603-BC7A-B75D8EDC2BC8}" destId="{DCAFD6FD-9AF6-4DAA-81AC-49B1537F582F}" srcOrd="2" destOrd="0" presId="urn:microsoft.com/office/officeart/2011/layout/ThemePictureAccent"/>
    <dgm:cxn modelId="{74AF5BFB-C889-47D6-993F-1939A4E18D75}" type="presParOf" srcId="{8DE25BD1-36CF-4603-BC7A-B75D8EDC2BC8}" destId="{6B8533A4-BD1B-473E-BE59-12A0B3BCC75F}" srcOrd="3" destOrd="0" presId="urn:microsoft.com/office/officeart/2011/layout/ThemePictureAccent"/>
    <dgm:cxn modelId="{5F3BA91A-F68F-4DE4-AE63-EE38EE5535E5}" type="presParOf" srcId="{6B8533A4-BD1B-473E-BE59-12A0B3BCC75F}" destId="{E79B68D2-DB24-4D9C-BB98-974459C8FFC7}" srcOrd="0" destOrd="0" presId="urn:microsoft.com/office/officeart/2011/layout/ThemePictureAccent"/>
    <dgm:cxn modelId="{6CDDB7F8-13FA-4AAB-B392-A584A59B1FFE}" type="presParOf" srcId="{8DE25BD1-36CF-4603-BC7A-B75D8EDC2BC8}" destId="{C9B7FF76-AFF8-44C9-AAC2-335D02D425BE}" srcOrd="4" destOrd="0" presId="urn:microsoft.com/office/officeart/2011/layout/ThemePictureAccent"/>
    <dgm:cxn modelId="{050565CD-DA09-4758-8612-2161398C35BB}" type="presParOf" srcId="{C9B7FF76-AFF8-44C9-AAC2-335D02D425BE}" destId="{16B3E7C1-9C85-40A5-A3AA-93A9D018FA03}" srcOrd="0" destOrd="0" presId="urn:microsoft.com/office/officeart/2011/layout/ThemePictureAccent"/>
    <dgm:cxn modelId="{5A0F2EB3-08CB-4F7F-BB34-528D4D588F75}" type="presParOf" srcId="{8DE25BD1-36CF-4603-BC7A-B75D8EDC2BC8}" destId="{9F902F5A-E9ED-4A0D-9E89-E4D0DBB75DDE}" srcOrd="5" destOrd="0" presId="urn:microsoft.com/office/officeart/2011/layout/ThemePictureAccent"/>
    <dgm:cxn modelId="{01F4E0AE-F77F-47C8-867C-BADED3F3EC7B}" type="presParOf" srcId="{8DE25BD1-36CF-4603-BC7A-B75D8EDC2BC8}" destId="{A7E78EED-D902-428A-85C1-53DB86385BE7}" srcOrd="6" destOrd="0" presId="urn:microsoft.com/office/officeart/2011/layout/ThemePictureAccent"/>
    <dgm:cxn modelId="{90B8128F-DEC7-4B87-892A-5BC8185902B3}" type="presParOf" srcId="{A7E78EED-D902-428A-85C1-53DB86385BE7}" destId="{1550589C-EA22-4696-9AF6-D0E1895F0422}" srcOrd="0" destOrd="0" presId="urn:microsoft.com/office/officeart/2011/layout/ThemePictureAccent"/>
    <dgm:cxn modelId="{355B041D-8CD1-46A3-8150-D812E3A7B0C1}" type="presParOf" srcId="{8DE25BD1-36CF-4603-BC7A-B75D8EDC2BC8}" destId="{6E09EEB3-806F-4C72-BCF8-001D02482E7F}" srcOrd="7" destOrd="0" presId="urn:microsoft.com/office/officeart/2011/layout/ThemePictureAccent"/>
    <dgm:cxn modelId="{07E3149A-2CC5-420E-9F5C-20F9EF41791D}" type="presParOf" srcId="{6E09EEB3-806F-4C72-BCF8-001D02482E7F}" destId="{951E7D9F-F5C6-42B7-9BFD-0B20E010DC5E}" srcOrd="0" destOrd="0" presId="urn:microsoft.com/office/officeart/2011/layout/ThemePictureAccent"/>
    <dgm:cxn modelId="{50838A46-7A1B-44F4-BF1D-F8CD390E670D}" type="presParOf" srcId="{8DE25BD1-36CF-4603-BC7A-B75D8EDC2BC8}" destId="{442D282F-2F0B-40EB-A8B4-5E5924AAC3D4}" srcOrd="8" destOrd="0" presId="urn:microsoft.com/office/officeart/2011/layout/ThemePictureAccent"/>
    <dgm:cxn modelId="{723E073C-9510-48D3-B15B-9357958C1765}" type="presParOf" srcId="{8DE25BD1-36CF-4603-BC7A-B75D8EDC2BC8}" destId="{ECD08155-738F-4FAE-AC3B-E2418FB3E6CD}" srcOrd="9" destOrd="0" presId="urn:microsoft.com/office/officeart/2011/layout/ThemePictureAccent"/>
    <dgm:cxn modelId="{AE226E13-B152-44FA-80DC-B19B88580B57}" type="presParOf" srcId="{ECD08155-738F-4FAE-AC3B-E2418FB3E6CD}" destId="{8D96791D-457B-49A0-B35C-724994B67D72}" srcOrd="0" destOrd="0" presId="urn:microsoft.com/office/officeart/2011/layout/ThemePictureAccent"/>
    <dgm:cxn modelId="{3D4C5B60-D9BD-44BC-AB7B-356A1598968F}" type="presParOf" srcId="{8DE25BD1-36CF-4603-BC7A-B75D8EDC2BC8}" destId="{3AD93088-B1D6-400E-933A-3F06D31A73F5}" srcOrd="10" destOrd="0" presId="urn:microsoft.com/office/officeart/2011/layout/ThemePictureAccent"/>
    <dgm:cxn modelId="{F00D69F0-5A46-4CDE-854E-91890A575905}" type="presParOf" srcId="{3AD93088-B1D6-400E-933A-3F06D31A73F5}" destId="{5E1B9479-D704-40F5-B28A-86196C0BCD26}" srcOrd="0" destOrd="0" presId="urn:microsoft.com/office/officeart/2011/layout/ThemePictureAccent"/>
    <dgm:cxn modelId="{F905C182-68B1-4C5A-9477-5634E514E2F7}" type="presParOf" srcId="{8DE25BD1-36CF-4603-BC7A-B75D8EDC2BC8}" destId="{4CC7A5FD-7D02-4E67-BC49-92FDB8537ECD}" srcOrd="11" destOrd="0" presId="urn:microsoft.com/office/officeart/2011/layout/ThemePictureAccent"/>
    <dgm:cxn modelId="{D6FB91AB-F2AB-49C4-B9A9-8073DAEA9250}" type="presParOf" srcId="{8DE25BD1-36CF-4603-BC7A-B75D8EDC2BC8}" destId="{7EF6B80C-D896-4EB8-A650-57D3A94CF3C9}" srcOrd="12" destOrd="0" presId="urn:microsoft.com/office/officeart/2011/layout/ThemePictureAccent"/>
    <dgm:cxn modelId="{BC9635B8-C61C-447F-818A-46D00DE028F2}" type="presParOf" srcId="{7EF6B80C-D896-4EB8-A650-57D3A94CF3C9}" destId="{347A6D56-65D9-45D0-B8C8-BDE216951223}" srcOrd="0" destOrd="0" presId="urn:microsoft.com/office/officeart/2011/layout/ThemePictureAccent"/>
    <dgm:cxn modelId="{64EC835D-1805-4EE4-A190-537EF4F689EE}" type="presParOf" srcId="{8DE25BD1-36CF-4603-BC7A-B75D8EDC2BC8}" destId="{5ED3A557-03E6-4494-A104-F1DAEB6182CA}" srcOrd="13" destOrd="0" presId="urn:microsoft.com/office/officeart/2011/layout/ThemePictureAccent"/>
    <dgm:cxn modelId="{CDCDDC9B-608D-4343-ACD4-41C5BB4F46F5}" type="presParOf" srcId="{5ED3A557-03E6-4494-A104-F1DAEB6182CA}" destId="{7BFCC94A-0879-4060-B685-BA27914BBD0B}" srcOrd="0" destOrd="0" presId="urn:microsoft.com/office/officeart/2011/layout/ThemePictureAccent"/>
    <dgm:cxn modelId="{DC95B65B-33D0-4963-B0ED-09B5E98C4B26}" type="presParOf" srcId="{8DE25BD1-36CF-4603-BC7A-B75D8EDC2BC8}" destId="{C0560CA6-C03A-4BA6-B642-4D12B69C5340}" srcOrd="14" destOrd="0" presId="urn:microsoft.com/office/officeart/2011/layout/ThemePictureAccent"/>
    <dgm:cxn modelId="{3341243B-25E0-4988-BACD-7F4B62F60986}" type="presParOf" srcId="{8DE25BD1-36CF-4603-BC7A-B75D8EDC2BC8}" destId="{6BC0FFF7-A785-4230-8F93-F2ED4FF08585}" srcOrd="15" destOrd="0" presId="urn:microsoft.com/office/officeart/2011/layout/ThemePictureAccent"/>
    <dgm:cxn modelId="{9FD078FA-5894-4B45-97AD-27DE0E17028B}" type="presParOf" srcId="{6BC0FFF7-A785-4230-8F93-F2ED4FF08585}" destId="{7F13A73B-3A17-496D-987D-791027E1CB8A}" srcOrd="0" destOrd="0" presId="urn:microsoft.com/office/officeart/2011/layout/ThemePictureAccent"/>
    <dgm:cxn modelId="{6C7F5DCC-7E29-4E29-AEA5-3C225F507DE2}" type="presParOf" srcId="{8DE25BD1-36CF-4603-BC7A-B75D8EDC2BC8}" destId="{0B309154-368C-4F12-B3A8-07F4A6DA21EA}" srcOrd="16" destOrd="0" presId="urn:microsoft.com/office/officeart/2011/layout/ThemePictureAccent"/>
    <dgm:cxn modelId="{150A1A59-6C6D-4E4F-B927-04FB771D6DF7}" type="presParOf" srcId="{0B309154-368C-4F12-B3A8-07F4A6DA21EA}" destId="{C17F1B66-C91D-4555-BD25-98773529233E}" srcOrd="0" destOrd="0" presId="urn:microsoft.com/office/officeart/2011/layout/ThemePictureAccent"/>
    <dgm:cxn modelId="{0FF1318E-5E12-4F3B-ADCA-D5CA98B1AAFE}" type="presParOf" srcId="{8DE25BD1-36CF-4603-BC7A-B75D8EDC2BC8}" destId="{022112BB-2843-48AE-94EF-E10BEC828CF0}" srcOrd="17" destOrd="0" presId="urn:microsoft.com/office/officeart/2011/layout/ThemePictureAccen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4B1BE1-32BB-40BF-A49E-4102B69C9969}" type="doc">
      <dgm:prSet loTypeId="urn:microsoft.com/office/officeart/2011/layout/ThemePictureAlternatingAccen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18287-6AEA-4775-8E84-0A913795637B}">
      <dgm:prSet phldrT="[Text]" phldr="1"/>
      <dgm:spPr/>
      <dgm:t>
        <a:bodyPr/>
        <a:lstStyle/>
        <a:p>
          <a:endParaRPr lang="en-US" dirty="0"/>
        </a:p>
      </dgm:t>
    </dgm:pt>
    <dgm:pt modelId="{BCC5F13E-85DB-4211-B221-9B5A8AED1E31}" type="parTrans" cxnId="{31523AF1-2B88-4633-A382-9EE41FCD68C1}">
      <dgm:prSet/>
      <dgm:spPr/>
      <dgm:t>
        <a:bodyPr/>
        <a:lstStyle/>
        <a:p>
          <a:endParaRPr lang="en-US"/>
        </a:p>
      </dgm:t>
    </dgm:pt>
    <dgm:pt modelId="{8050DBD0-7924-4456-A3D5-2769AB4759B5}" type="sibTrans" cxnId="{31523AF1-2B88-4633-A382-9EE41FCD68C1}">
      <dgm:prSet/>
      <dgm:spPr/>
      <dgm:t>
        <a:bodyPr/>
        <a:lstStyle/>
        <a:p>
          <a:endParaRPr lang="en-US"/>
        </a:p>
      </dgm:t>
    </dgm:pt>
    <dgm:pt modelId="{ABC38A8A-6BFE-4060-AF44-C47893478FFB}">
      <dgm:prSet phldrT="[Text]" phldr="1"/>
      <dgm:spPr/>
      <dgm:t>
        <a:bodyPr/>
        <a:lstStyle/>
        <a:p>
          <a:endParaRPr lang="en-US" dirty="0"/>
        </a:p>
      </dgm:t>
    </dgm:pt>
    <dgm:pt modelId="{C47A2D54-0C4C-4349-B1E1-B6D485BD0368}" type="parTrans" cxnId="{390612B8-F659-4C9A-9783-F0BBA68C4EC2}">
      <dgm:prSet/>
      <dgm:spPr/>
      <dgm:t>
        <a:bodyPr/>
        <a:lstStyle/>
        <a:p>
          <a:endParaRPr lang="en-US"/>
        </a:p>
      </dgm:t>
    </dgm:pt>
    <dgm:pt modelId="{14A2E328-A4FF-43C7-B420-842C81CA1C37}" type="sibTrans" cxnId="{390612B8-F659-4C9A-9783-F0BBA68C4EC2}">
      <dgm:prSet/>
      <dgm:spPr/>
      <dgm:t>
        <a:bodyPr/>
        <a:lstStyle/>
        <a:p>
          <a:endParaRPr lang="en-US"/>
        </a:p>
      </dgm:t>
    </dgm:pt>
    <dgm:pt modelId="{F790A2E8-CFDA-4C57-8B12-FF4E8BA34FD7}">
      <dgm:prSet phldrT="[Text]"/>
      <dgm:spPr/>
      <dgm:t>
        <a:bodyPr/>
        <a:lstStyle/>
        <a:p>
          <a:endParaRPr lang="en-US" dirty="0"/>
        </a:p>
      </dgm:t>
    </dgm:pt>
    <dgm:pt modelId="{53CB953E-E1F4-4284-AD62-CD3B52BBD4C8}" type="parTrans" cxnId="{3EFA53D5-00C9-4FF9-9EBE-B1AAA7830D7C}">
      <dgm:prSet/>
      <dgm:spPr/>
      <dgm:t>
        <a:bodyPr/>
        <a:lstStyle/>
        <a:p>
          <a:endParaRPr lang="en-US"/>
        </a:p>
      </dgm:t>
    </dgm:pt>
    <dgm:pt modelId="{B09DA0EB-358E-437C-BED2-B36C51F460F1}" type="sibTrans" cxnId="{3EFA53D5-00C9-4FF9-9EBE-B1AAA7830D7C}">
      <dgm:prSet/>
      <dgm:spPr/>
      <dgm:t>
        <a:bodyPr/>
        <a:lstStyle/>
        <a:p>
          <a:endParaRPr lang="en-US"/>
        </a:p>
      </dgm:t>
    </dgm:pt>
    <dgm:pt modelId="{55676E97-93A1-4A7C-8C36-096AFC559970}">
      <dgm:prSet phldrT="[Text]"/>
      <dgm:spPr/>
      <dgm:t>
        <a:bodyPr/>
        <a:lstStyle/>
        <a:p>
          <a:endParaRPr lang="en-US" dirty="0"/>
        </a:p>
      </dgm:t>
    </dgm:pt>
    <dgm:pt modelId="{70020474-F21C-47BD-B2CC-59BDE41B7008}" type="parTrans" cxnId="{8D27B5B4-4BA7-4460-B832-F58AFB098261}">
      <dgm:prSet/>
      <dgm:spPr/>
      <dgm:t>
        <a:bodyPr/>
        <a:lstStyle/>
        <a:p>
          <a:endParaRPr lang="en-US"/>
        </a:p>
      </dgm:t>
    </dgm:pt>
    <dgm:pt modelId="{C19C2EEE-A596-4CED-962C-2089FBA50567}" type="sibTrans" cxnId="{8D27B5B4-4BA7-4460-B832-F58AFB098261}">
      <dgm:prSet/>
      <dgm:spPr/>
      <dgm:t>
        <a:bodyPr/>
        <a:lstStyle/>
        <a:p>
          <a:endParaRPr lang="en-US"/>
        </a:p>
      </dgm:t>
    </dgm:pt>
    <dgm:pt modelId="{0811A042-E00F-400F-BBC1-A04757798FF2}">
      <dgm:prSet phldrT="[Text]"/>
      <dgm:spPr/>
      <dgm:t>
        <a:bodyPr/>
        <a:lstStyle/>
        <a:p>
          <a:endParaRPr lang="en-US" dirty="0"/>
        </a:p>
      </dgm:t>
    </dgm:pt>
    <dgm:pt modelId="{F7D24501-D639-4EFF-81C9-41EDB7D197EF}" type="parTrans" cxnId="{6D47806F-8D1A-4C78-93AF-5E3FB18DCCAD}">
      <dgm:prSet/>
      <dgm:spPr/>
      <dgm:t>
        <a:bodyPr/>
        <a:lstStyle/>
        <a:p>
          <a:endParaRPr lang="en-US"/>
        </a:p>
      </dgm:t>
    </dgm:pt>
    <dgm:pt modelId="{645DBA40-6B5B-44DC-8A92-B99E25C65220}" type="sibTrans" cxnId="{6D47806F-8D1A-4C78-93AF-5E3FB18DCCAD}">
      <dgm:prSet/>
      <dgm:spPr/>
      <dgm:t>
        <a:bodyPr/>
        <a:lstStyle/>
        <a:p>
          <a:endParaRPr lang="en-US"/>
        </a:p>
      </dgm:t>
    </dgm:pt>
    <dgm:pt modelId="{58C8F210-ABA0-4D26-9379-DADFB42057F6}">
      <dgm:prSet phldrT="[Text]"/>
      <dgm:spPr/>
      <dgm:t>
        <a:bodyPr/>
        <a:lstStyle/>
        <a:p>
          <a:endParaRPr lang="en-US" dirty="0"/>
        </a:p>
      </dgm:t>
    </dgm:pt>
    <dgm:pt modelId="{C784252C-AADA-4F61-8BC5-5E57B0487E38}" type="parTrans" cxnId="{EB509EA4-476C-49B0-AD60-3181EC0870D1}">
      <dgm:prSet/>
      <dgm:spPr/>
      <dgm:t>
        <a:bodyPr/>
        <a:lstStyle/>
        <a:p>
          <a:endParaRPr lang="en-US"/>
        </a:p>
      </dgm:t>
    </dgm:pt>
    <dgm:pt modelId="{9F82BAA1-EF9D-41E7-99A2-EB2C788DD579}" type="sibTrans" cxnId="{EB509EA4-476C-49B0-AD60-3181EC0870D1}">
      <dgm:prSet/>
      <dgm:spPr/>
      <dgm:t>
        <a:bodyPr/>
        <a:lstStyle/>
        <a:p>
          <a:endParaRPr lang="en-US"/>
        </a:p>
      </dgm:t>
    </dgm:pt>
    <dgm:pt modelId="{12A95663-D4EF-4D1B-986E-6E539C335BD5}">
      <dgm:prSet phldrT="[Text]" phldr="1"/>
      <dgm:spPr/>
      <dgm:t>
        <a:bodyPr/>
        <a:lstStyle/>
        <a:p>
          <a:endParaRPr lang="en-US" dirty="0"/>
        </a:p>
      </dgm:t>
    </dgm:pt>
    <dgm:pt modelId="{BCD46609-B263-44F9-9EAC-24DE79F362BD}" type="sibTrans" cxnId="{723B04A2-DFF9-48D3-B3F1-8C5E23B6C98F}">
      <dgm:prSet/>
      <dgm:spPr/>
      <dgm:t>
        <a:bodyPr/>
        <a:lstStyle/>
        <a:p>
          <a:endParaRPr lang="en-US"/>
        </a:p>
      </dgm:t>
    </dgm:pt>
    <dgm:pt modelId="{45D3A7E3-582A-4D99-A5D0-F0A9039B7AC0}" type="parTrans" cxnId="{723B04A2-DFF9-48D3-B3F1-8C5E23B6C98F}">
      <dgm:prSet/>
      <dgm:spPr/>
      <dgm:t>
        <a:bodyPr/>
        <a:lstStyle/>
        <a:p>
          <a:endParaRPr lang="en-US"/>
        </a:p>
      </dgm:t>
    </dgm:pt>
    <dgm:pt modelId="{82AB1B55-A612-422E-8F23-00D906F288F1}" type="pres">
      <dgm:prSet presAssocID="{274B1BE1-32BB-40BF-A49E-4102B69C9969}" presName="Name0" presStyleCnt="0">
        <dgm:presLayoutVars>
          <dgm:chMax val="9"/>
          <dgm:chPref val="9"/>
        </dgm:presLayoutVars>
      </dgm:prSet>
      <dgm:spPr/>
      <dgm:t>
        <a:bodyPr/>
        <a:lstStyle/>
        <a:p>
          <a:endParaRPr lang="en-US"/>
        </a:p>
      </dgm:t>
    </dgm:pt>
    <dgm:pt modelId="{43ABDA8A-3D97-41AF-8D42-6525052F1CDD}" type="pres">
      <dgm:prSet presAssocID="{5E118287-6AEA-4775-8E84-0A913795637B}" presName="picture1" presStyleCnt="0"/>
      <dgm:spPr/>
    </dgm:pt>
    <dgm:pt modelId="{58DF2461-5A8B-4EB8-9779-190CB612FF09}" type="pres">
      <dgm:prSet presAssocID="{5E118287-6AEA-4775-8E84-0A913795637B}" presName="picture" presStyleLbl="alignImgPlace1" presStyleIdx="0" presStyleCnt="7"/>
      <dgm:spPr>
        <a:solidFill>
          <a:schemeClr val="bg1">
            <a:lumMod val="50000"/>
          </a:schemeClr>
        </a:solidFill>
      </dgm:spPr>
    </dgm:pt>
    <dgm:pt modelId="{21CEEE31-23EA-4D25-A2D7-2CAE24DEF3B0}" type="pres">
      <dgm:prSet presAssocID="{5E118287-6AEA-4775-8E84-0A913795637B}" presName="parent1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20007-A357-4503-88F0-25562074C12B}" type="pres">
      <dgm:prSet presAssocID="{12A95663-D4EF-4D1B-986E-6E539C335BD5}" presName="picture2" presStyleCnt="0"/>
      <dgm:spPr/>
    </dgm:pt>
    <dgm:pt modelId="{1DE63A14-39F2-42D5-852A-5C4A10D0D441}" type="pres">
      <dgm:prSet presAssocID="{12A95663-D4EF-4D1B-986E-6E539C335BD5}" presName="picture" presStyleLbl="alignImgPlace1" presStyleIdx="1" presStyleCnt="7"/>
      <dgm:spPr>
        <a:solidFill>
          <a:schemeClr val="bg1">
            <a:lumMod val="65000"/>
          </a:schemeClr>
        </a:solidFill>
      </dgm:spPr>
    </dgm:pt>
    <dgm:pt modelId="{B76EBC08-ECFC-46D3-8850-E669F3D515D4}" type="pres">
      <dgm:prSet presAssocID="{12A95663-D4EF-4D1B-986E-6E539C335BD5}" presName="parent2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B537C-A0FE-4697-BBF7-B3CABF32C48C}" type="pres">
      <dgm:prSet presAssocID="{ABC38A8A-6BFE-4060-AF44-C47893478FFB}" presName="picture3" presStyleCnt="0"/>
      <dgm:spPr/>
    </dgm:pt>
    <dgm:pt modelId="{25E7D35C-2415-4C9A-8082-DCA4FAF87902}" type="pres">
      <dgm:prSet presAssocID="{ABC38A8A-6BFE-4060-AF44-C47893478FFB}" presName="picture" presStyleLbl="alignImgPlace1" presStyleIdx="2" presStyleCnt="7"/>
      <dgm:spPr>
        <a:solidFill>
          <a:schemeClr val="bg1">
            <a:lumMod val="75000"/>
          </a:schemeClr>
        </a:solidFill>
      </dgm:spPr>
    </dgm:pt>
    <dgm:pt modelId="{CCAFF7C3-467E-4A5A-AA59-4870F0EB017B}" type="pres">
      <dgm:prSet presAssocID="{ABC38A8A-6BFE-4060-AF44-C47893478FFB}" presName="parent3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91FF3-FDD8-4134-B780-4138E75ACC72}" type="pres">
      <dgm:prSet presAssocID="{55676E97-93A1-4A7C-8C36-096AFC559970}" presName="picture4" presStyleCnt="0"/>
      <dgm:spPr/>
    </dgm:pt>
    <dgm:pt modelId="{185C770E-EF99-4CA9-AC3B-320D107074C8}" type="pres">
      <dgm:prSet presAssocID="{55676E97-93A1-4A7C-8C36-096AFC559970}" presName="picture" presStyleLbl="alignImgPlace1" presStyleIdx="3" presStyleCnt="7"/>
      <dgm:spPr>
        <a:solidFill>
          <a:schemeClr val="bg1">
            <a:lumMod val="85000"/>
          </a:schemeClr>
        </a:solidFill>
      </dgm:spPr>
    </dgm:pt>
    <dgm:pt modelId="{61FB71DD-9302-4818-8D5B-DC5A3B818A1D}" type="pres">
      <dgm:prSet presAssocID="{55676E97-93A1-4A7C-8C36-096AFC559970}" presName="parent4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23E26-CBDC-48CA-8EBC-5AAEDACC41E0}" type="pres">
      <dgm:prSet presAssocID="{0811A042-E00F-400F-BBC1-A04757798FF2}" presName="picture5" presStyleCnt="0"/>
      <dgm:spPr/>
    </dgm:pt>
    <dgm:pt modelId="{943173C8-4659-47DA-AF7A-1A334E3B14E2}" type="pres">
      <dgm:prSet presAssocID="{0811A042-E00F-400F-BBC1-A04757798FF2}" presName="picture" presStyleLbl="alignImgPlace1" presStyleIdx="4" presStyleCnt="7"/>
      <dgm:spPr>
        <a:solidFill>
          <a:schemeClr val="bg1">
            <a:lumMod val="95000"/>
          </a:schemeClr>
        </a:solidFill>
      </dgm:spPr>
    </dgm:pt>
    <dgm:pt modelId="{5E9D9D3B-2B6F-47A1-8268-C2A158A35635}" type="pres">
      <dgm:prSet presAssocID="{0811A042-E00F-400F-BBC1-A04757798FF2}" presName="parent5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DF4C9-898C-4A5A-B9AA-D775859E5F74}" type="pres">
      <dgm:prSet presAssocID="{58C8F210-ABA0-4D26-9379-DADFB42057F6}" presName="picture6" presStyleCnt="0"/>
      <dgm:spPr/>
    </dgm:pt>
    <dgm:pt modelId="{9F06038A-6DCB-4F8A-8DA8-4DCA6EFEAE3E}" type="pres">
      <dgm:prSet presAssocID="{58C8F210-ABA0-4D26-9379-DADFB42057F6}" presName="picture" presStyleLbl="alignImgPlace1" presStyleIdx="5" presStyleCnt="7"/>
      <dgm:spPr>
        <a:solidFill>
          <a:schemeClr val="bg1">
            <a:lumMod val="50000"/>
          </a:schemeClr>
        </a:solidFill>
      </dgm:spPr>
    </dgm:pt>
    <dgm:pt modelId="{E5653F01-5113-4B22-A052-8F8E71E0BC0E}" type="pres">
      <dgm:prSet presAssocID="{58C8F210-ABA0-4D26-9379-DADFB42057F6}" presName="parent6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77F5E-83AF-44C1-9346-5C9974BE5195}" type="pres">
      <dgm:prSet presAssocID="{F790A2E8-CFDA-4C57-8B12-FF4E8BA34FD7}" presName="picture7" presStyleCnt="0"/>
      <dgm:spPr/>
    </dgm:pt>
    <dgm:pt modelId="{783FEC7D-BA42-4F26-82A9-EB777BAA0E5A}" type="pres">
      <dgm:prSet presAssocID="{F790A2E8-CFDA-4C57-8B12-FF4E8BA34FD7}" presName="picture" presStyleLbl="alignImgPlace1" presStyleIdx="6" presStyleCnt="7"/>
      <dgm:spPr>
        <a:solidFill>
          <a:schemeClr val="bg1">
            <a:lumMod val="75000"/>
          </a:schemeClr>
        </a:solidFill>
      </dgm:spPr>
    </dgm:pt>
    <dgm:pt modelId="{EAF0DB73-EE70-4022-8F6E-A53149063C5D}" type="pres">
      <dgm:prSet presAssocID="{F790A2E8-CFDA-4C57-8B12-FF4E8BA34FD7}" presName="parent7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AE709C-20E8-4C4C-8C11-5C7C5684F88E}" type="presOf" srcId="{55676E97-93A1-4A7C-8C36-096AFC559970}" destId="{61FB71DD-9302-4818-8D5B-DC5A3B818A1D}" srcOrd="0" destOrd="0" presId="urn:microsoft.com/office/officeart/2011/layout/ThemePictureAlternatingAccent"/>
    <dgm:cxn modelId="{8D27B5B4-4BA7-4460-B832-F58AFB098261}" srcId="{274B1BE1-32BB-40BF-A49E-4102B69C9969}" destId="{55676E97-93A1-4A7C-8C36-096AFC559970}" srcOrd="3" destOrd="0" parTransId="{70020474-F21C-47BD-B2CC-59BDE41B7008}" sibTransId="{C19C2EEE-A596-4CED-962C-2089FBA50567}"/>
    <dgm:cxn modelId="{EB509EA4-476C-49B0-AD60-3181EC0870D1}" srcId="{274B1BE1-32BB-40BF-A49E-4102B69C9969}" destId="{58C8F210-ABA0-4D26-9379-DADFB42057F6}" srcOrd="5" destOrd="0" parTransId="{C784252C-AADA-4F61-8BC5-5E57B0487E38}" sibTransId="{9F82BAA1-EF9D-41E7-99A2-EB2C788DD579}"/>
    <dgm:cxn modelId="{26EFD325-3131-4EE8-BCAC-75F310B74E9A}" type="presOf" srcId="{274B1BE1-32BB-40BF-A49E-4102B69C9969}" destId="{82AB1B55-A612-422E-8F23-00D906F288F1}" srcOrd="0" destOrd="0" presId="urn:microsoft.com/office/officeart/2011/layout/ThemePictureAlternatingAccent"/>
    <dgm:cxn modelId="{390612B8-F659-4C9A-9783-F0BBA68C4EC2}" srcId="{274B1BE1-32BB-40BF-A49E-4102B69C9969}" destId="{ABC38A8A-6BFE-4060-AF44-C47893478FFB}" srcOrd="2" destOrd="0" parTransId="{C47A2D54-0C4C-4349-B1E1-B6D485BD0368}" sibTransId="{14A2E328-A4FF-43C7-B420-842C81CA1C37}"/>
    <dgm:cxn modelId="{0367D104-E03B-4199-BD61-2102BFDFB809}" type="presOf" srcId="{12A95663-D4EF-4D1B-986E-6E539C335BD5}" destId="{B76EBC08-ECFC-46D3-8850-E669F3D515D4}" srcOrd="0" destOrd="0" presId="urn:microsoft.com/office/officeart/2011/layout/ThemePictureAlternatingAccent"/>
    <dgm:cxn modelId="{31523AF1-2B88-4633-A382-9EE41FCD68C1}" srcId="{274B1BE1-32BB-40BF-A49E-4102B69C9969}" destId="{5E118287-6AEA-4775-8E84-0A913795637B}" srcOrd="0" destOrd="0" parTransId="{BCC5F13E-85DB-4211-B221-9B5A8AED1E31}" sibTransId="{8050DBD0-7924-4456-A3D5-2769AB4759B5}"/>
    <dgm:cxn modelId="{40179051-273B-4B3A-93D2-736C75AAC63C}" type="presOf" srcId="{58C8F210-ABA0-4D26-9379-DADFB42057F6}" destId="{E5653F01-5113-4B22-A052-8F8E71E0BC0E}" srcOrd="0" destOrd="0" presId="urn:microsoft.com/office/officeart/2011/layout/ThemePictureAlternatingAccent"/>
    <dgm:cxn modelId="{11FC2B35-6C5D-4CD4-832B-E38A70CFFFEF}" type="presOf" srcId="{0811A042-E00F-400F-BBC1-A04757798FF2}" destId="{5E9D9D3B-2B6F-47A1-8268-C2A158A35635}" srcOrd="0" destOrd="0" presId="urn:microsoft.com/office/officeart/2011/layout/ThemePictureAlternatingAccent"/>
    <dgm:cxn modelId="{BDF133D3-BA90-41CC-AC13-4DE2121E45F3}" type="presOf" srcId="{5E118287-6AEA-4775-8E84-0A913795637B}" destId="{21CEEE31-23EA-4D25-A2D7-2CAE24DEF3B0}" srcOrd="0" destOrd="0" presId="urn:microsoft.com/office/officeart/2011/layout/ThemePictureAlternatingAccent"/>
    <dgm:cxn modelId="{3EFA53D5-00C9-4FF9-9EBE-B1AAA7830D7C}" srcId="{274B1BE1-32BB-40BF-A49E-4102B69C9969}" destId="{F790A2E8-CFDA-4C57-8B12-FF4E8BA34FD7}" srcOrd="6" destOrd="0" parTransId="{53CB953E-E1F4-4284-AD62-CD3B52BBD4C8}" sibTransId="{B09DA0EB-358E-437C-BED2-B36C51F460F1}"/>
    <dgm:cxn modelId="{723B04A2-DFF9-48D3-B3F1-8C5E23B6C98F}" srcId="{274B1BE1-32BB-40BF-A49E-4102B69C9969}" destId="{12A95663-D4EF-4D1B-986E-6E539C335BD5}" srcOrd="1" destOrd="0" parTransId="{45D3A7E3-582A-4D99-A5D0-F0A9039B7AC0}" sibTransId="{BCD46609-B263-44F9-9EAC-24DE79F362BD}"/>
    <dgm:cxn modelId="{D69C6379-81BD-4A9F-8C25-7BA7F578CDA8}" type="presOf" srcId="{F790A2E8-CFDA-4C57-8B12-FF4E8BA34FD7}" destId="{EAF0DB73-EE70-4022-8F6E-A53149063C5D}" srcOrd="0" destOrd="0" presId="urn:microsoft.com/office/officeart/2011/layout/ThemePictureAlternatingAccent"/>
    <dgm:cxn modelId="{6D47806F-8D1A-4C78-93AF-5E3FB18DCCAD}" srcId="{274B1BE1-32BB-40BF-A49E-4102B69C9969}" destId="{0811A042-E00F-400F-BBC1-A04757798FF2}" srcOrd="4" destOrd="0" parTransId="{F7D24501-D639-4EFF-81C9-41EDB7D197EF}" sibTransId="{645DBA40-6B5B-44DC-8A92-B99E25C65220}"/>
    <dgm:cxn modelId="{0F0767D3-BF63-462B-B434-9C3E7369E8F0}" type="presOf" srcId="{ABC38A8A-6BFE-4060-AF44-C47893478FFB}" destId="{CCAFF7C3-467E-4A5A-AA59-4870F0EB017B}" srcOrd="0" destOrd="0" presId="urn:microsoft.com/office/officeart/2011/layout/ThemePictureAlternatingAccent"/>
    <dgm:cxn modelId="{A3828105-E690-4581-9988-FF57555D817D}" type="presParOf" srcId="{82AB1B55-A612-422E-8F23-00D906F288F1}" destId="{43ABDA8A-3D97-41AF-8D42-6525052F1CDD}" srcOrd="0" destOrd="0" presId="urn:microsoft.com/office/officeart/2011/layout/ThemePictureAlternatingAccent"/>
    <dgm:cxn modelId="{6C088C73-3A8A-48EB-9A18-9DC9012D6BE1}" type="presParOf" srcId="{43ABDA8A-3D97-41AF-8D42-6525052F1CDD}" destId="{58DF2461-5A8B-4EB8-9779-190CB612FF09}" srcOrd="0" destOrd="0" presId="urn:microsoft.com/office/officeart/2011/layout/ThemePictureAlternatingAccent"/>
    <dgm:cxn modelId="{C3A06A55-E4C3-4F31-B35A-4CB014EBE8F0}" type="presParOf" srcId="{82AB1B55-A612-422E-8F23-00D906F288F1}" destId="{21CEEE31-23EA-4D25-A2D7-2CAE24DEF3B0}" srcOrd="1" destOrd="0" presId="urn:microsoft.com/office/officeart/2011/layout/ThemePictureAlternatingAccent"/>
    <dgm:cxn modelId="{EC2DCC82-3EE8-41C8-8EA9-0F1D499C6124}" type="presParOf" srcId="{82AB1B55-A612-422E-8F23-00D906F288F1}" destId="{C9420007-A357-4503-88F0-25562074C12B}" srcOrd="2" destOrd="0" presId="urn:microsoft.com/office/officeart/2011/layout/ThemePictureAlternatingAccent"/>
    <dgm:cxn modelId="{CD15DB75-0252-438C-BB69-1582E5BD4164}" type="presParOf" srcId="{C9420007-A357-4503-88F0-25562074C12B}" destId="{1DE63A14-39F2-42D5-852A-5C4A10D0D441}" srcOrd="0" destOrd="0" presId="urn:microsoft.com/office/officeart/2011/layout/ThemePictureAlternatingAccent"/>
    <dgm:cxn modelId="{4E4DB827-9218-4F9A-AFC2-0E253D4BF46B}" type="presParOf" srcId="{82AB1B55-A612-422E-8F23-00D906F288F1}" destId="{B76EBC08-ECFC-46D3-8850-E669F3D515D4}" srcOrd="3" destOrd="0" presId="urn:microsoft.com/office/officeart/2011/layout/ThemePictureAlternatingAccent"/>
    <dgm:cxn modelId="{4C861422-7FE3-4F56-94D8-06F434E99340}" type="presParOf" srcId="{82AB1B55-A612-422E-8F23-00D906F288F1}" destId="{7B0B537C-A0FE-4697-BBF7-B3CABF32C48C}" srcOrd="4" destOrd="0" presId="urn:microsoft.com/office/officeart/2011/layout/ThemePictureAlternatingAccent"/>
    <dgm:cxn modelId="{A8C537D0-77B6-47AC-9441-ADB324F2BF8B}" type="presParOf" srcId="{7B0B537C-A0FE-4697-BBF7-B3CABF32C48C}" destId="{25E7D35C-2415-4C9A-8082-DCA4FAF87902}" srcOrd="0" destOrd="0" presId="urn:microsoft.com/office/officeart/2011/layout/ThemePictureAlternatingAccent"/>
    <dgm:cxn modelId="{CF5CE1AA-9DAA-4069-9ACB-CCA70E019E45}" type="presParOf" srcId="{82AB1B55-A612-422E-8F23-00D906F288F1}" destId="{CCAFF7C3-467E-4A5A-AA59-4870F0EB017B}" srcOrd="5" destOrd="0" presId="urn:microsoft.com/office/officeart/2011/layout/ThemePictureAlternatingAccent"/>
    <dgm:cxn modelId="{3B830235-0E97-4317-9997-BC836E9DFBA1}" type="presParOf" srcId="{82AB1B55-A612-422E-8F23-00D906F288F1}" destId="{88A91FF3-FDD8-4134-B780-4138E75ACC72}" srcOrd="6" destOrd="0" presId="urn:microsoft.com/office/officeart/2011/layout/ThemePictureAlternatingAccent"/>
    <dgm:cxn modelId="{714217F4-F64A-4453-8B2F-6648B639B911}" type="presParOf" srcId="{88A91FF3-FDD8-4134-B780-4138E75ACC72}" destId="{185C770E-EF99-4CA9-AC3B-320D107074C8}" srcOrd="0" destOrd="0" presId="urn:microsoft.com/office/officeart/2011/layout/ThemePictureAlternatingAccent"/>
    <dgm:cxn modelId="{70B4B803-E20E-4689-86BC-FB11C45ADA24}" type="presParOf" srcId="{82AB1B55-A612-422E-8F23-00D906F288F1}" destId="{61FB71DD-9302-4818-8D5B-DC5A3B818A1D}" srcOrd="7" destOrd="0" presId="urn:microsoft.com/office/officeart/2011/layout/ThemePictureAlternatingAccent"/>
    <dgm:cxn modelId="{ACC94DA9-E53B-4AD8-9B6B-528B2DF250EF}" type="presParOf" srcId="{82AB1B55-A612-422E-8F23-00D906F288F1}" destId="{DE123E26-CBDC-48CA-8EBC-5AAEDACC41E0}" srcOrd="8" destOrd="0" presId="urn:microsoft.com/office/officeart/2011/layout/ThemePictureAlternatingAccent"/>
    <dgm:cxn modelId="{C76476D5-E50E-4A5E-BC43-F996B13A8E65}" type="presParOf" srcId="{DE123E26-CBDC-48CA-8EBC-5AAEDACC41E0}" destId="{943173C8-4659-47DA-AF7A-1A334E3B14E2}" srcOrd="0" destOrd="0" presId="urn:microsoft.com/office/officeart/2011/layout/ThemePictureAlternatingAccent"/>
    <dgm:cxn modelId="{B3F9C27B-5B65-41A3-9ADC-108AF1C38AE3}" type="presParOf" srcId="{82AB1B55-A612-422E-8F23-00D906F288F1}" destId="{5E9D9D3B-2B6F-47A1-8268-C2A158A35635}" srcOrd="9" destOrd="0" presId="urn:microsoft.com/office/officeart/2011/layout/ThemePictureAlternatingAccent"/>
    <dgm:cxn modelId="{B04E242A-671B-406F-84D5-5A60D91B7375}" type="presParOf" srcId="{82AB1B55-A612-422E-8F23-00D906F288F1}" destId="{380DF4C9-898C-4A5A-B9AA-D775859E5F74}" srcOrd="10" destOrd="0" presId="urn:microsoft.com/office/officeart/2011/layout/ThemePictureAlternatingAccent"/>
    <dgm:cxn modelId="{7D72AE72-051E-4500-9873-BBF26589E06C}" type="presParOf" srcId="{380DF4C9-898C-4A5A-B9AA-D775859E5F74}" destId="{9F06038A-6DCB-4F8A-8DA8-4DCA6EFEAE3E}" srcOrd="0" destOrd="0" presId="urn:microsoft.com/office/officeart/2011/layout/ThemePictureAlternatingAccent"/>
    <dgm:cxn modelId="{FB8DD2A0-33D8-4416-99EB-EBF09CC39701}" type="presParOf" srcId="{82AB1B55-A612-422E-8F23-00D906F288F1}" destId="{E5653F01-5113-4B22-A052-8F8E71E0BC0E}" srcOrd="11" destOrd="0" presId="urn:microsoft.com/office/officeart/2011/layout/ThemePictureAlternatingAccent"/>
    <dgm:cxn modelId="{F310A00E-4DF2-4A8E-94CF-B4A039AF97EC}" type="presParOf" srcId="{82AB1B55-A612-422E-8F23-00D906F288F1}" destId="{9F977F5E-83AF-44C1-9346-5C9974BE5195}" srcOrd="12" destOrd="0" presId="urn:microsoft.com/office/officeart/2011/layout/ThemePictureAlternatingAccent"/>
    <dgm:cxn modelId="{6AC46C63-33AE-4CE3-A1F9-857158DA9915}" type="presParOf" srcId="{9F977F5E-83AF-44C1-9346-5C9974BE5195}" destId="{783FEC7D-BA42-4F26-82A9-EB777BAA0E5A}" srcOrd="0" destOrd="0" presId="urn:microsoft.com/office/officeart/2011/layout/ThemePictureAlternatingAccent"/>
    <dgm:cxn modelId="{0B1B5F52-6BC7-45F8-862F-799832C031D3}" type="presParOf" srcId="{82AB1B55-A612-422E-8F23-00D906F288F1}" destId="{EAF0DB73-EE70-4022-8F6E-A53149063C5D}" srcOrd="13" destOrd="0" presId="urn:microsoft.com/office/officeart/2011/layout/ThemePictureAlternatingAccen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6134-BFA6-4C5E-991F-192A7BCFC0C9}">
      <dsp:nvSpPr>
        <dsp:cNvPr id="0" name=""/>
        <dsp:cNvSpPr/>
      </dsp:nvSpPr>
      <dsp:spPr>
        <a:xfrm>
          <a:off x="2783425" y="1335598"/>
          <a:ext cx="1566840" cy="153397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52FB6-A115-45FA-83AB-BBF6FF56585A}">
      <dsp:nvSpPr>
        <dsp:cNvPr id="0" name=""/>
        <dsp:cNvSpPr/>
      </dsp:nvSpPr>
      <dsp:spPr>
        <a:xfrm>
          <a:off x="2783445" y="1375311"/>
          <a:ext cx="1571318" cy="145455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AFD6FD-9AF6-4DAA-81AC-49B1537F582F}">
      <dsp:nvSpPr>
        <dsp:cNvPr id="0" name=""/>
        <dsp:cNvSpPr/>
      </dsp:nvSpPr>
      <dsp:spPr>
        <a:xfrm>
          <a:off x="1254417" y="2392318"/>
          <a:ext cx="2527861" cy="4398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Unitaid</a:t>
          </a:r>
          <a:endParaRPr lang="en-US" sz="2000" kern="1200" dirty="0"/>
        </a:p>
      </dsp:txBody>
      <dsp:txXfrm>
        <a:off x="1254417" y="2392318"/>
        <a:ext cx="2527861" cy="439884"/>
      </dsp:txXfrm>
    </dsp:sp>
    <dsp:sp modelId="{E79B68D2-DB24-4D9C-BB98-974459C8FFC7}">
      <dsp:nvSpPr>
        <dsp:cNvPr id="0" name=""/>
        <dsp:cNvSpPr/>
      </dsp:nvSpPr>
      <dsp:spPr>
        <a:xfrm>
          <a:off x="3284562" y="33518"/>
          <a:ext cx="1094860" cy="111688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3E7C1-9C85-40A5-A3AA-93A9D018FA03}">
      <dsp:nvSpPr>
        <dsp:cNvPr id="0" name=""/>
        <dsp:cNvSpPr/>
      </dsp:nvSpPr>
      <dsp:spPr>
        <a:xfrm>
          <a:off x="3352090" y="101384"/>
          <a:ext cx="959306" cy="981152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2F5A-E9ED-4A0D-9E89-E4D0DBB75DDE}">
      <dsp:nvSpPr>
        <dsp:cNvPr id="0" name=""/>
        <dsp:cNvSpPr/>
      </dsp:nvSpPr>
      <dsp:spPr>
        <a:xfrm>
          <a:off x="3351097" y="789143"/>
          <a:ext cx="959306" cy="2933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NIH</a:t>
          </a:r>
          <a:endParaRPr lang="en-US" sz="2000" kern="1200" dirty="0"/>
        </a:p>
      </dsp:txBody>
      <dsp:txXfrm>
        <a:off x="3351097" y="789143"/>
        <a:ext cx="959306" cy="293394"/>
      </dsp:txXfrm>
    </dsp:sp>
    <dsp:sp modelId="{1550589C-EA22-4696-9AF6-D0E1895F0422}">
      <dsp:nvSpPr>
        <dsp:cNvPr id="0" name=""/>
        <dsp:cNvSpPr/>
      </dsp:nvSpPr>
      <dsp:spPr>
        <a:xfrm>
          <a:off x="4463336" y="1910578"/>
          <a:ext cx="1331707" cy="82307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E7D9F-F5C6-42B7-9BFD-0B20E010DC5E}">
      <dsp:nvSpPr>
        <dsp:cNvPr id="0" name=""/>
        <dsp:cNvSpPr/>
      </dsp:nvSpPr>
      <dsp:spPr>
        <a:xfrm>
          <a:off x="4531362" y="1978858"/>
          <a:ext cx="1196153" cy="687758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D282F-2F0B-40EB-A8B4-5E5924AAC3D4}">
      <dsp:nvSpPr>
        <dsp:cNvPr id="0" name=""/>
        <dsp:cNvSpPr/>
      </dsp:nvSpPr>
      <dsp:spPr>
        <a:xfrm>
          <a:off x="4531362" y="2373636"/>
          <a:ext cx="1196153" cy="2933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Industry</a:t>
          </a:r>
          <a:endParaRPr lang="en-US" sz="2000" kern="1200" dirty="0"/>
        </a:p>
      </dsp:txBody>
      <dsp:txXfrm>
        <a:off x="4531362" y="2373636"/>
        <a:ext cx="1196153" cy="293394"/>
      </dsp:txXfrm>
    </dsp:sp>
    <dsp:sp modelId="{8D96791D-457B-49A0-B35C-724994B67D72}">
      <dsp:nvSpPr>
        <dsp:cNvPr id="0" name=""/>
        <dsp:cNvSpPr/>
      </dsp:nvSpPr>
      <dsp:spPr>
        <a:xfrm>
          <a:off x="4482338" y="1168191"/>
          <a:ext cx="653440" cy="6637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B9479-D704-40F5-B28A-86196C0BCD26}">
      <dsp:nvSpPr>
        <dsp:cNvPr id="0" name=""/>
        <dsp:cNvSpPr/>
      </dsp:nvSpPr>
      <dsp:spPr>
        <a:xfrm>
          <a:off x="4567285" y="1253135"/>
          <a:ext cx="518879" cy="530095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7A5FD-7D02-4E67-BC49-92FDB8537ECD}">
      <dsp:nvSpPr>
        <dsp:cNvPr id="0" name=""/>
        <dsp:cNvSpPr/>
      </dsp:nvSpPr>
      <dsp:spPr>
        <a:xfrm>
          <a:off x="4608510" y="1507765"/>
          <a:ext cx="518879" cy="2933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EU</a:t>
          </a:r>
          <a:endParaRPr lang="en-US" sz="2000" kern="1200" dirty="0"/>
        </a:p>
      </dsp:txBody>
      <dsp:txXfrm>
        <a:off x="4608510" y="1507765"/>
        <a:ext cx="518879" cy="293394"/>
      </dsp:txXfrm>
    </dsp:sp>
    <dsp:sp modelId="{347A6D56-65D9-45D0-B8C8-BDE216951223}">
      <dsp:nvSpPr>
        <dsp:cNvPr id="0" name=""/>
        <dsp:cNvSpPr/>
      </dsp:nvSpPr>
      <dsp:spPr>
        <a:xfrm>
          <a:off x="3117698" y="2918525"/>
          <a:ext cx="2297690" cy="982567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CC94A-0879-4060-B685-BA27914BBD0B}">
      <dsp:nvSpPr>
        <dsp:cNvPr id="0" name=""/>
        <dsp:cNvSpPr/>
      </dsp:nvSpPr>
      <dsp:spPr>
        <a:xfrm>
          <a:off x="3122187" y="2918524"/>
          <a:ext cx="2294207" cy="981152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60CA6-C03A-4BA6-B642-4D12B69C5340}">
      <dsp:nvSpPr>
        <dsp:cNvPr id="0" name=""/>
        <dsp:cNvSpPr/>
      </dsp:nvSpPr>
      <dsp:spPr>
        <a:xfrm>
          <a:off x="4312446" y="3598084"/>
          <a:ext cx="1015414" cy="2933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PEPFAR</a:t>
          </a:r>
          <a:endParaRPr lang="en-US" sz="2000" kern="1200" dirty="0"/>
        </a:p>
      </dsp:txBody>
      <dsp:txXfrm>
        <a:off x="4312446" y="3598084"/>
        <a:ext cx="1015414" cy="293394"/>
      </dsp:txXfrm>
    </dsp:sp>
    <dsp:sp modelId="{7F13A73B-3A17-496D-987D-791027E1CB8A}">
      <dsp:nvSpPr>
        <dsp:cNvPr id="0" name=""/>
        <dsp:cNvSpPr/>
      </dsp:nvSpPr>
      <dsp:spPr>
        <a:xfrm>
          <a:off x="1780008" y="3054774"/>
          <a:ext cx="1172319" cy="663757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F1B66-C91D-4555-BD25-98773529233E}">
      <dsp:nvSpPr>
        <dsp:cNvPr id="0" name=""/>
        <dsp:cNvSpPr/>
      </dsp:nvSpPr>
      <dsp:spPr>
        <a:xfrm>
          <a:off x="1842062" y="3123467"/>
          <a:ext cx="1038255" cy="530095"/>
        </a:xfrm>
        <a:prstGeom prst="rect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112BB-2843-48AE-94EF-E10BEC828CF0}">
      <dsp:nvSpPr>
        <dsp:cNvPr id="0" name=""/>
        <dsp:cNvSpPr/>
      </dsp:nvSpPr>
      <dsp:spPr>
        <a:xfrm>
          <a:off x="1647981" y="3360168"/>
          <a:ext cx="1038255" cy="29339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2700" rIns="38100" bIns="0" numCol="1" spcCol="1270" anchor="b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/>
            <a:t>Gates</a:t>
          </a:r>
          <a:endParaRPr lang="en-US" sz="2000" kern="1200" dirty="0"/>
        </a:p>
      </dsp:txBody>
      <dsp:txXfrm>
        <a:off x="1647981" y="3360168"/>
        <a:ext cx="1038255" cy="293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F2461-5A8B-4EB8-9779-190CB612FF09}">
      <dsp:nvSpPr>
        <dsp:cNvPr id="0" name=""/>
        <dsp:cNvSpPr/>
      </dsp:nvSpPr>
      <dsp:spPr>
        <a:xfrm>
          <a:off x="789730" y="0"/>
          <a:ext cx="2258818" cy="1394279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EEE31-23EA-4D25-A2D7-2CAE24DEF3B0}">
      <dsp:nvSpPr>
        <dsp:cNvPr id="0" name=""/>
        <dsp:cNvSpPr/>
      </dsp:nvSpPr>
      <dsp:spPr>
        <a:xfrm>
          <a:off x="789730" y="1223566"/>
          <a:ext cx="2258818" cy="16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1430" rIns="34290" bIns="1143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789730" y="1223566"/>
        <a:ext cx="2258818" cy="162440"/>
      </dsp:txXfrm>
    </dsp:sp>
    <dsp:sp modelId="{1DE63A14-39F2-42D5-852A-5C4A10D0D441}">
      <dsp:nvSpPr>
        <dsp:cNvPr id="0" name=""/>
        <dsp:cNvSpPr/>
      </dsp:nvSpPr>
      <dsp:spPr>
        <a:xfrm>
          <a:off x="789730" y="1437897"/>
          <a:ext cx="1425777" cy="744141"/>
        </a:xfrm>
        <a:prstGeom prst="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EBC08-ECFC-46D3-8850-E669F3D515D4}">
      <dsp:nvSpPr>
        <dsp:cNvPr id="0" name=""/>
        <dsp:cNvSpPr/>
      </dsp:nvSpPr>
      <dsp:spPr>
        <a:xfrm>
          <a:off x="789730" y="2079762"/>
          <a:ext cx="1425777" cy="928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89730" y="2079762"/>
        <a:ext cx="1425777" cy="92876"/>
      </dsp:txXfrm>
    </dsp:sp>
    <dsp:sp modelId="{25E7D35C-2415-4C9A-8082-DCA4FAF87902}">
      <dsp:nvSpPr>
        <dsp:cNvPr id="0" name=""/>
        <dsp:cNvSpPr/>
      </dsp:nvSpPr>
      <dsp:spPr>
        <a:xfrm>
          <a:off x="2258233" y="1437897"/>
          <a:ext cx="790315" cy="74414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F7C3-467E-4A5A-AA59-4870F0EB017B}">
      <dsp:nvSpPr>
        <dsp:cNvPr id="0" name=""/>
        <dsp:cNvSpPr/>
      </dsp:nvSpPr>
      <dsp:spPr>
        <a:xfrm>
          <a:off x="2258233" y="2078258"/>
          <a:ext cx="790315" cy="94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58233" y="2078258"/>
        <a:ext cx="790315" cy="94004"/>
      </dsp:txXfrm>
    </dsp:sp>
    <dsp:sp modelId="{185C770E-EF99-4CA9-AC3B-320D107074C8}">
      <dsp:nvSpPr>
        <dsp:cNvPr id="0" name=""/>
        <dsp:cNvSpPr/>
      </dsp:nvSpPr>
      <dsp:spPr>
        <a:xfrm>
          <a:off x="789730" y="2227537"/>
          <a:ext cx="790315" cy="744141"/>
        </a:xfrm>
        <a:prstGeom prst="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B71DD-9302-4818-8D5B-DC5A3B818A1D}">
      <dsp:nvSpPr>
        <dsp:cNvPr id="0" name=""/>
        <dsp:cNvSpPr/>
      </dsp:nvSpPr>
      <dsp:spPr>
        <a:xfrm>
          <a:off x="789730" y="2867898"/>
          <a:ext cx="790315" cy="94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89730" y="2867898"/>
        <a:ext cx="790315" cy="94004"/>
      </dsp:txXfrm>
    </dsp:sp>
    <dsp:sp modelId="{943173C8-4659-47DA-AF7A-1A334E3B14E2}">
      <dsp:nvSpPr>
        <dsp:cNvPr id="0" name=""/>
        <dsp:cNvSpPr/>
      </dsp:nvSpPr>
      <dsp:spPr>
        <a:xfrm>
          <a:off x="1623449" y="2227537"/>
          <a:ext cx="1425777" cy="744141"/>
        </a:xfrm>
        <a:prstGeom prst="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D9D3B-2B6F-47A1-8268-C2A158A35635}">
      <dsp:nvSpPr>
        <dsp:cNvPr id="0" name=""/>
        <dsp:cNvSpPr/>
      </dsp:nvSpPr>
      <dsp:spPr>
        <a:xfrm>
          <a:off x="1623449" y="2869402"/>
          <a:ext cx="1425777" cy="928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1623449" y="2869402"/>
        <a:ext cx="1425777" cy="92876"/>
      </dsp:txXfrm>
    </dsp:sp>
    <dsp:sp modelId="{9F06038A-6DCB-4F8A-8DA8-4DCA6EFEAE3E}">
      <dsp:nvSpPr>
        <dsp:cNvPr id="0" name=""/>
        <dsp:cNvSpPr/>
      </dsp:nvSpPr>
      <dsp:spPr>
        <a:xfrm>
          <a:off x="789730" y="3016050"/>
          <a:ext cx="1425777" cy="744141"/>
        </a:xfrm>
        <a:prstGeom prst="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53F01-5113-4B22-A052-8F8E71E0BC0E}">
      <dsp:nvSpPr>
        <dsp:cNvPr id="0" name=""/>
        <dsp:cNvSpPr/>
      </dsp:nvSpPr>
      <dsp:spPr>
        <a:xfrm>
          <a:off x="789730" y="3657914"/>
          <a:ext cx="1425777" cy="9287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789730" y="3657914"/>
        <a:ext cx="1425777" cy="92876"/>
      </dsp:txXfrm>
    </dsp:sp>
    <dsp:sp modelId="{783FEC7D-BA42-4F26-82A9-EB777BAA0E5A}">
      <dsp:nvSpPr>
        <dsp:cNvPr id="0" name=""/>
        <dsp:cNvSpPr/>
      </dsp:nvSpPr>
      <dsp:spPr>
        <a:xfrm>
          <a:off x="2260042" y="3016050"/>
          <a:ext cx="790315" cy="744141"/>
        </a:xfrm>
        <a:prstGeom prst="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0DB73-EE70-4022-8F6E-A53149063C5D}">
      <dsp:nvSpPr>
        <dsp:cNvPr id="0" name=""/>
        <dsp:cNvSpPr/>
      </dsp:nvSpPr>
      <dsp:spPr>
        <a:xfrm>
          <a:off x="2260042" y="3656410"/>
          <a:ext cx="790315" cy="9400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6350" rIns="19050" bIns="6350" numCol="1" spcCol="1270" anchor="b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60042" y="3656410"/>
        <a:ext cx="790315" cy="94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hemePictureAccent">
  <dgm:title val="Theme Picture Accent"/>
  <dgm:desc val="Use to show a group of pictures with the first picture being centered and the largest. Can contain up to six Level 1 pictures. Unused pictures do not appear, but remain available if you switch layouts.  Works best with small amounts of text."/>
  <dgm:catLst>
    <dgm:cat type="picture" pri="13250"/>
    <dgm:cat type="officeonline" pri="4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  <dgm:pt modelId="50">
          <dgm:prSet phldr="1"/>
        </dgm:pt>
        <dgm:pt modelId="60">
          <dgm:prSet phldr="1"/>
        </dgm:pt>
      </dgm:ptLst>
      <dgm:cxnLst>
        <dgm:cxn modelId="70" srcId="0" destId="10" srcOrd="0" destOrd="0"/>
        <dgm:cxn modelId="80" srcId="0" destId="20" srcOrd="1" destOrd="0"/>
        <dgm:cxn modelId="90" srcId="0" destId="30" srcOrd="2" destOrd="0"/>
        <dgm:cxn modelId="100" srcId="0" destId="40" srcOrd="3" destOrd="0"/>
        <dgm:cxn modelId="110" srcId="0" destId="50" srcOrd="4" destOrd="0"/>
        <dgm:cxn modelId="120" srcId="0" destId="60" srcOrd="5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6"/>
      <dgm:chPref val="6"/>
      <dgm:dir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5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l" for="ch" forName="Accent1" refType="w" fact="0.049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l" for="ch" forName="Image2" refType="w" fact="0.6099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l" for="ch" forName="Accent2" refType="w" fact="0.6338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l" for="ch" forName="Text1" refType="w" fact="0.049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l" for="ch" forName="Text2" refType="w" fact="0.633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6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l" for="ch" forName="Image1" refType="w" fact="0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l" for="ch" forName="Accent1" refType="w" fact="0.0326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l" for="ch" forName="Image3" refType="w" fact="0.6846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l" for="ch" forName="Accent3" refType="w" fact="0.7006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l" for="ch" forName="Image2" refType="w" fact="0.4054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l" for="ch" forName="Accent2" refType="w" fact="0.4213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l" for="ch" forName="Text1" refType="w" fact="0.0326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l" for="ch" forName="Text2" refType="w" fact="0.4211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l" for="ch" forName="Text3" refType="w" fact="0.7006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7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l" for="ch" forName="Image1" refType="w" fact="0.1498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l" for="ch" forName="Accent1" refType="w" fact="0.1774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l" for="ch" forName="Image4" refType="w" fact="0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l" for="ch" forName="Accent4" refType="w" fact="0.0136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l" for="ch" forName="Image3" refType="w" fact="0.7318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l" for="ch" forName="Accent3" refType="w" fact="0.745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l" for="ch" forName="Accent2" refType="w" fact="0.508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l" for="ch" forName="Text1" refType="w" fact="0.1774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l" for="ch" forName="Text2" refType="w" fact="0.5078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l" for="ch" forName="Text3" refType="w" fact="0.745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l" for="ch" forName="Text4" refType="w" fact="0.0136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8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9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l" for="ch" forName="Image1" refType="w" fact="0.1498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l" for="ch" forName="Accent1" refType="w" fact="0.1774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l" for="ch" forName="Image4" refType="w" fact="0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l" for="ch" forName="Accent4" refType="w" fact="0.0136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l" for="ch" forName="Image5" refType="w" fact="0.6287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l" for="ch" forName="Accent5" refType="w" fact="0.642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l" for="ch" forName="Image3" refType="w" fact="0.7318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l" for="ch" forName="Accent3" refType="w" fact="0.745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l" for="ch" forName="Image2" refType="w" fact="0.4944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l" for="ch" forName="Accent2" refType="w" fact="0.508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l" for="ch" forName="Text1" refType="w" fact="0.1774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l" for="ch" forName="Image6" refType="w" fact="0.151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l" for="ch" forName="Accent6" refType="w" fact="0.1648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l" for="ch" forName="Text2" refType="w" fact="0.5078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l" for="ch" forName="Text3" refType="w" fact="0.745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l" for="ch" forName="Text5" refType="w" fact="0.642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l" for="ch" forName="Text6" refType="w" fact="0.1648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l" for="ch" forName="Text4" refType="w" fact="0.0136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if>
      <dgm:else name="Name10">
        <dgm:choose name="Name11">
          <dgm:if name="Name12" axis="ch" ptType="node" func="cnt" op="equ" val="1">
            <dgm:alg type="composite">
              <dgm:param type="ar" val="1.62"/>
            </dgm:alg>
            <dgm:constrLst>
              <dgm:constr type="primFontSz" for="des" forName="Text1" val="65"/>
              <dgm:constr type="l" for="ch" forName="Image1" refType="w" fact="0"/>
              <dgm:constr type="t" for="ch" forName="Image1" refType="h" fact="0"/>
              <dgm:constr type="w" for="ch" forName="Image1" refType="w"/>
              <dgm:constr type="h" for="ch" forName="Image1" refType="h"/>
              <dgm:constr type="l" for="ch" forName="Accent1" refType="w" fact="0.0491"/>
              <dgm:constr type="t" for="ch" forName="Accent1" refType="h" fact="0.0756"/>
              <dgm:constr type="w" for="ch" forName="Accent1" refType="w" fact="0.9035"/>
              <dgm:constr type="h" for="ch" forName="Accent1" refType="h" fact="0.8429"/>
              <dgm:constr type="l" for="ch" forName="Text1" refType="w" fact="0.0491"/>
              <dgm:constr type="t" for="ch" forName="Text1" refType="h" fact="0.6654"/>
              <dgm:constr type="w" for="ch" forName="Text1" refType="w" fact="0.9035"/>
              <dgm:constr type="h" for="ch" forName="Text1" refType="h" fact="0.2548"/>
            </dgm:constrLst>
          </dgm:if>
          <dgm:if name="Name13" axis="ch" ptType="node" func="cnt" op="equ" val="2">
            <dgm:alg type="composite">
              <dgm:param type="ar" val="0.9528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997"/>
              <dgm:constr type="h" for="ch" forName="Image1" refType="h" fact="0.5881"/>
              <dgm:constr type="r" for="ch" forName="Accent1" refType="w" fact="0.951"/>
              <dgm:constr type="t" for="ch" forName="Accent1" refType="h" fact="0.4563"/>
              <dgm:constr type="w" for="ch" forName="Accent1" refType="w" fact="0.9008"/>
              <dgm:constr type="h" for="ch" forName="Accent1" refType="h" fact="0.4958"/>
              <dgm:constr type="r" for="ch" forName="Image2" refType="w" fact="0.3901"/>
              <dgm:constr type="t" for="ch" forName="Image2" refType="h" fact="0"/>
              <dgm:constr type="w" for="ch" forName="Image2" refType="w" fact="0.3901"/>
              <dgm:constr type="h" for="ch" forName="Image2" refType="h" fact="0.3806"/>
              <dgm:constr type="r" for="ch" forName="Accent2" refType="w" fact="0.3662"/>
              <dgm:constr type="t" for="ch" forName="Accent2" refType="h" fact="0.0231"/>
              <dgm:constr type="w" for="ch" forName="Accent2" refType="w" fact="0.3418"/>
              <dgm:constr type="h" for="ch" forName="Accent2" refType="h" fact="0.3343"/>
              <dgm:constr type="r" for="ch" forName="Text1" refType="w" fact="0.951"/>
              <dgm:constr type="t" for="ch" forName="Text1" refType="h" fact="0.8032"/>
              <dgm:constr type="w" for="ch" forName="Text1" refType="w" fact="0.9008"/>
              <dgm:constr type="h" for="ch" forName="Text1" refType="h" fact="0.1499"/>
              <dgm:constr type="r" for="ch" forName="Text2" refType="w" fact="0.3665"/>
              <dgm:constr type="t" for="ch" forName="Text2" refType="h" fact="0.2575"/>
              <dgm:constr type="w" for="ch" forName="Text2" refType="w" fact="0.3418"/>
              <dgm:constr type="h" for="ch" forName="Text2" refType="h" fact="0.0999"/>
            </dgm:constrLst>
          </dgm:if>
          <dgm:if name="Name14" axis="ch" ptType="node" func="cnt" op="equ" val="3">
            <dgm:alg type="composite">
              <dgm:param type="ar" val="1.4351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r" for="ch" forName="Image1" refType="w"/>
              <dgm:constr type="t" for="ch" forName="Image1" refType="h" fact="0.4119"/>
              <dgm:constr type="w" for="ch" forName="Image1" refType="w" fact="0.6627"/>
              <dgm:constr type="h" for="ch" forName="Image1" refType="h" fact="0.5881"/>
              <dgm:constr type="r" for="ch" forName="Accent1" refType="w" fact="0.9674"/>
              <dgm:constr type="t" for="ch" forName="Accent1" refType="h" fact="0.4563"/>
              <dgm:constr type="w" for="ch" forName="Accent1" refType="w" fact="0.5988"/>
              <dgm:constr type="h" for="ch" forName="Accent1" refType="h" fact="0.4958"/>
              <dgm:constr type="r" for="ch" forName="Image3" refType="w" fact="0.3154"/>
              <dgm:constr type="t" for="ch" forName="Image3" refType="h" fact="0.6397"/>
              <dgm:constr type="w" for="ch" forName="Image3" refType="w" fact="0.3154"/>
              <dgm:constr type="h" for="ch" forName="Image3" refType="h" fact="0.2805"/>
              <dgm:constr type="r" for="ch" forName="Accent3" refType="w" fact="0.2994"/>
              <dgm:constr type="t" for="ch" forName="Accent3" refType="h" fact="0.6629"/>
              <dgm:constr type="w" for="ch" forName="Accent3" refType="w" fact="0.2833"/>
              <dgm:constr type="h" for="ch" forName="Accent3" refType="h" fact="0.2344"/>
              <dgm:constr type="r" for="ch" forName="Image2" refType="w" fact="0.5946"/>
              <dgm:constr type="t" for="ch" forName="Image2" refType="h" fact="0"/>
              <dgm:constr type="w" for="ch" forName="Image2" refType="w" fact="0.2593"/>
              <dgm:constr type="h" for="ch" forName="Image2" refType="h" fact="0.3806"/>
              <dgm:constr type="r" for="ch" forName="Accent2" refType="w" fact="0.5787"/>
              <dgm:constr type="t" for="ch" forName="Accent2" refType="h" fact="0.0231"/>
              <dgm:constr type="w" for="ch" forName="Accent2" refType="w" fact="0.2272"/>
              <dgm:constr type="h" for="ch" forName="Accent2" refType="h" fact="0.3343"/>
              <dgm:constr type="r" for="ch" forName="Text1" refType="w" fact="0.9674"/>
              <dgm:constr type="t" for="ch" forName="Text1" refType="h" fact="0.8032"/>
              <dgm:constr type="w" for="ch" forName="Text1" refType="w" fact="0.5988"/>
              <dgm:constr type="h" for="ch" forName="Text1" refType="h" fact="0.1499"/>
              <dgm:constr type="r" for="ch" forName="Text2" refType="w" fact="0.5789"/>
              <dgm:constr type="t" for="ch" forName="Text2" refType="h" fact="0.2575"/>
              <dgm:constr type="w" for="ch" forName="Text2" refType="w" fact="0.2272"/>
              <dgm:constr type="h" for="ch" forName="Text2" refType="h" fact="0.0999"/>
              <dgm:constr type="r" for="ch" forName="Text3" refType="w" fact="0.2994"/>
              <dgm:constr type="t" for="ch" forName="Text3" refType="h" fact="0.7974"/>
              <dgm:constr type="w" for="ch" forName="Text3" refType="w" fact="0.2833"/>
              <dgm:constr type="h" for="ch" forName="Text3" refType="h" fact="0.0999"/>
            </dgm:constrLst>
          </dgm:if>
          <dgm:if name="Name15" axis="ch" ptType="node" func="cnt" op="equ" val="4">
            <dgm:alg type="composite">
              <dgm:param type="ar" val="1.6922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r" for="ch" forName="Image1" refType="w" fact="0.8502"/>
              <dgm:constr type="t" for="ch" forName="Image1" refType="h" fact="0.4119"/>
              <dgm:constr type="w" for="ch" forName="Image1" refType="w" fact="0.5634"/>
              <dgm:constr type="h" for="ch" forName="Image1" refType="h" fact="0.5881"/>
              <dgm:constr type="r" for="ch" forName="Accent1" refType="w" fact="0.8226"/>
              <dgm:constr type="t" for="ch" forName="Accent1" refType="h" fact="0.4563"/>
              <dgm:constr type="w" for="ch" forName="Accent1" refType="w" fact="0.5091"/>
              <dgm:constr type="h" for="ch" forName="Accent1" refType="h" fact="0.4958"/>
              <dgm:constr type="r" for="ch" forName="Image4" refType="w"/>
              <dgm:constr type="t" for="ch" forName="Image4" refType="h" fact="0.7601"/>
              <dgm:constr type="w" for="ch" forName="Image4" refType="w" fact="0.1316"/>
              <dgm:constr type="h" for="ch" forName="Image4" refType="h" fact="0.2262"/>
              <dgm:constr type="r" for="ch" forName="Accent4" refType="w" fact="0.9864"/>
              <dgm:constr type="t" for="ch" forName="Accent4" refType="h" fact="0.7839"/>
              <dgm:constr type="w" for="ch" forName="Accent4" refType="w" fact="0.1045"/>
              <dgm:constr type="h" for="ch" forName="Accent4" refType="h" fact="0.1806"/>
              <dgm:constr type="r" for="ch" forName="Image3" refType="w" fact="0.2682"/>
              <dgm:constr type="t" for="ch" forName="Image3" refType="h" fact="0.6397"/>
              <dgm:constr type="w" for="ch" forName="Image3" refType="w" fact="0.2682"/>
              <dgm:constr type="h" for="ch" forName="Image3" refType="h" fact="0.2805"/>
              <dgm:constr type="r" for="ch" forName="Accent3" refType="w" fact="0.2545"/>
              <dgm:constr type="t" for="ch" forName="Accent3" refType="h" fact="0.6629"/>
              <dgm:constr type="w" for="ch" forName="Accent3" refType="w" fact="0.2409"/>
              <dgm:constr type="h" for="ch" forName="Accent3" refType="h" fact="0.2344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3806"/>
              <dgm:constr type="r" for="ch" forName="Accent2" refType="w" fact="0.492"/>
              <dgm:constr type="t" for="ch" forName="Accent2" refType="h" fact="0.0231"/>
              <dgm:constr type="w" for="ch" forName="Accent2" refType="w" fact="0.1932"/>
              <dgm:constr type="h" for="ch" forName="Accent2" refType="h" fact="0.3343"/>
              <dgm:constr type="r" for="ch" forName="Text1" refType="w" fact="0.8226"/>
              <dgm:constr type="t" for="ch" forName="Text1" refType="h" fact="0.8032"/>
              <dgm:constr type="w" for="ch" forName="Text1" refType="w" fact="0.5091"/>
              <dgm:constr type="h" for="ch" forName="Text1" refType="h" fact="0.1499"/>
              <dgm:constr type="r" for="ch" forName="Text2" refType="w" fact="0.4922"/>
              <dgm:constr type="t" for="ch" forName="Text2" refType="h" fact="0.2575"/>
              <dgm:constr type="w" for="ch" forName="Text2" refType="w" fact="0.1932"/>
              <dgm:constr type="h" for="ch" forName="Text2" refType="h" fact="0.0999"/>
              <dgm:constr type="r" for="ch" forName="Text3" refType="w" fact="0.2545"/>
              <dgm:constr type="t" for="ch" forName="Text3" refType="h" fact="0.7974"/>
              <dgm:constr type="w" for="ch" forName="Text3" refType="w" fact="0.2409"/>
              <dgm:constr type="h" for="ch" forName="Text3" refType="h" fact="0.0999"/>
              <dgm:constr type="r" for="ch" forName="Text4" refType="w" fact="0.9864"/>
              <dgm:constr type="t" for="ch" forName="Text4" refType="h" fact="0.8647"/>
              <dgm:constr type="w" for="ch" forName="Text4" refType="w" fact="0.1045"/>
              <dgm:constr type="h" for="ch" forName="Text4" refType="h" fact="0.0999"/>
            </dgm:constrLst>
          </dgm:if>
          <dgm:if name="Name16" axis="ch" ptType="node" func="cnt" op="equ" val="5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2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if>
          <dgm:else name="Name17">
            <dgm:alg type="composite">
              <dgm:param type="ar" val="1.1999"/>
            </dgm:alg>
            <dgm:constrLst>
              <dgm:constr type="primFontSz" for="des" forName="Text1" val="65"/>
              <dgm:constr type="primFontSz" for="des" forName="Text2" refType="primFontSz" refFor="des" refForName="Text1" op="equ"/>
              <dgm:constr type="primFontSz" for="des" forName="Text3" refType="primFontSz" refFor="des" refForName="Text1" op="equ"/>
              <dgm:constr type="primFontSz" for="des" forName="Text4" refType="primFontSz" refFor="des" refForName="Text1" op="equ"/>
              <dgm:constr type="primFontSz" for="des" forName="Text5" refType="primFontSz" refFor="des" refForName="Text1" op="equ"/>
              <dgm:constr type="primFontSz" for="des" forName="Text6" refType="primFontSz" refFor="des" refForName="Text1" op="equ"/>
              <dgm:constr type="r" for="ch" forName="Image1" refType="w" fact="0.8502"/>
              <dgm:constr type="t" for="ch" forName="Image1" refType="h" fact="0.2921"/>
              <dgm:constr type="w" for="ch" forName="Image1" refType="w" fact="0.5634"/>
              <dgm:constr type="h" for="ch" forName="Image1" refType="h" fact="0.417"/>
              <dgm:constr type="r" for="ch" forName="Accent1" refType="w" fact="0.8226"/>
              <dgm:constr type="t" for="ch" forName="Accent1" refType="h" fact="0.3236"/>
              <dgm:constr type="w" for="ch" forName="Accent1" refType="w" fact="0.5091"/>
              <dgm:constr type="h" for="ch" forName="Accent1" refType="h" fact="0.3515"/>
              <dgm:constr type="r" for="ch" forName="Image4" refType="w"/>
              <dgm:constr type="t" for="ch" forName="Image4" refType="h" fact="0.539"/>
              <dgm:constr type="w" for="ch" forName="Image4" refType="w" fact="0.1316"/>
              <dgm:constr type="h" for="ch" forName="Image4" refType="h" fact="0.1604"/>
              <dgm:constr type="r" for="ch" forName="Accent4" refType="w" fact="0.9864"/>
              <dgm:constr type="t" for="ch" forName="Accent4" refType="h" fact="0.5559"/>
              <dgm:constr type="w" for="ch" forName="Accent4" refType="w" fact="0.1045"/>
              <dgm:constr type="h" for="ch" forName="Accent4" refType="h" fact="0.1281"/>
              <dgm:constr type="r" for="ch" forName="Image5" refType="w" fact="0.3713"/>
              <dgm:constr type="t" for="ch" forName="Image5" refType="h" fact="0.7301"/>
              <dgm:constr type="w" for="ch" forName="Image5" refType="w" fact="0.2318"/>
              <dgm:constr type="h" for="ch" forName="Image5" refType="h" fact="0.2699"/>
              <dgm:constr type="r" for="ch" forName="Accent5" refType="w" fact="0.358"/>
              <dgm:constr type="t" for="ch" forName="Accent5" refType="h" fact="0.7467"/>
              <dgm:constr type="w" for="ch" forName="Accent5" refType="w" fact="0.2045"/>
              <dgm:constr type="h" for="ch" forName="Accent5" refType="h" fact="0.2371"/>
              <dgm:constr type="r" for="ch" forName="Image3" refType="w" fact="0.2682"/>
              <dgm:constr type="t" for="ch" forName="Image3" refType="h" fact="0.4536"/>
              <dgm:constr type="w" for="ch" forName="Image3" refType="w" fact="0.2682"/>
              <dgm:constr type="h" for="ch" forName="Image3" refType="h" fact="0.1989"/>
              <dgm:constr type="r" for="ch" forName="Accent3" refType="w" fact="0.2545"/>
              <dgm:constr type="t" for="ch" forName="Accent3" refType="h" fact="0.4701"/>
              <dgm:constr type="w" for="ch" forName="Accent3" refType="w" fact="0.2409"/>
              <dgm:constr type="h" for="ch" forName="Accent3" refType="h" fact="0.1662"/>
              <dgm:constr type="r" for="ch" forName="Image2" refType="w" fact="0.5056"/>
              <dgm:constr type="t" for="ch" forName="Image2" refType="h" fact="0"/>
              <dgm:constr type="w" for="ch" forName="Image2" refType="w" fact="0.2205"/>
              <dgm:constr type="h" for="ch" forName="Image2" refType="h" fact="0.2699"/>
              <dgm:constr type="r" for="ch" forName="Accent2" refType="w" fact="0.492"/>
              <dgm:constr type="t" for="ch" forName="Accent2" refType="h" fact="0.0164"/>
              <dgm:constr type="w" for="ch" forName="Accent2" refType="w" fact="0.1932"/>
              <dgm:constr type="h" for="ch" forName="Accent2" refType="h" fact="0.2371"/>
              <dgm:constr type="r" for="ch" forName="Text1" refType="w" fact="0.8226"/>
              <dgm:constr type="t" for="ch" forName="Text1" refType="h" fact="0.5695"/>
              <dgm:constr type="w" for="ch" forName="Text1" refType="w" fact="0.5091"/>
              <dgm:constr type="h" for="ch" forName="Text1" refType="h" fact="0.1063"/>
              <dgm:constr type="r" for="ch" forName="Image6" refType="w" fact="0.849"/>
              <dgm:constr type="t" for="ch" forName="Image6" refType="h" fact="0.7301"/>
              <dgm:constr type="w" for="ch" forName="Image6" refType="w" fact="0.2361"/>
              <dgm:constr type="h" for="ch" forName="Image6" refType="h" fact="0.1604"/>
              <dgm:constr type="r" for="ch" forName="Accent6" refType="w" fact="0.8352"/>
              <dgm:constr type="t" for="ch" forName="Accent6" refType="h" fact="0.7467"/>
              <dgm:constr type="w" for="ch" forName="Accent6" refType="w" fact="0.2091"/>
              <dgm:constr type="h" for="ch" forName="Accent6" refType="h" fact="0.1281"/>
              <dgm:constr type="r" for="ch" forName="Text2" refType="w" fact="0.4922"/>
              <dgm:constr type="t" for="ch" forName="Text2" refType="h" fact="0.1826"/>
              <dgm:constr type="w" for="ch" forName="Text2" refType="w" fact="0.1932"/>
              <dgm:constr type="h" for="ch" forName="Text2" refType="h" fact="0.0709"/>
              <dgm:constr type="r" for="ch" forName="Text3" refType="w" fact="0.2545"/>
              <dgm:constr type="t" for="ch" forName="Text3" refType="h" fact="0.5655"/>
              <dgm:constr type="w" for="ch" forName="Text3" refType="w" fact="0.2409"/>
              <dgm:constr type="h" for="ch" forName="Text3" refType="h" fact="0.0709"/>
              <dgm:constr type="r" for="ch" forName="Text5" refType="w" fact="0.358"/>
              <dgm:constr type="t" for="ch" forName="Text5" refType="h" fact="0.9129"/>
              <dgm:constr type="w" for="ch" forName="Text5" refType="w" fact="0.2045"/>
              <dgm:constr type="h" for="ch" forName="Text5" refType="h" fact="0.0709"/>
              <dgm:constr type="r" for="ch" forName="Text6" refType="w" fact="0.8352"/>
              <dgm:constr type="t" for="ch" forName="Text6" refType="h" fact="0.8039"/>
              <dgm:constr type="w" for="ch" forName="Text6" refType="w" fact="0.2091"/>
              <dgm:constr type="h" for="ch" forName="Text6" refType="h" fact="0.0709"/>
              <dgm:constr type="r" for="ch" forName="Text4" refType="w" fact="0.9864"/>
              <dgm:constr type="t" for="ch" forName="Text4" refType="h" fact="0.6132"/>
              <dgm:constr type="w" for="ch" forName="Text4" refType="w" fact="0.1045"/>
              <dgm:constr type="h" for="ch" forName="Text4" refType="h" fact="0.0709"/>
            </dgm:constrLst>
          </dgm:else>
        </dgm:choose>
      </dgm:else>
    </dgm:choose>
    <dgm:forEach name="wrapper" axis="self" ptType="parTrans">
      <dgm:forEach name="ImageRepeat" axis="self"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  <dgm:forEach name="accentRepeat" axis="self">
        <dgm:layoutNode name="Accent" styleLbl="parChTrans1D1">
          <dgm:alg type="sp"/>
          <dgm:shape xmlns:r="http://schemas.openxmlformats.org/officeDocument/2006/relationships" type="rect" r:blip="">
            <dgm:adjLst/>
          </dgm:shape>
          <dgm:presOf/>
        </dgm:layoutNode>
      </dgm:forEach>
    </dgm:forEach>
    <dgm:forEach name="Name18" axis="ch" ptType="node" cnt="1">
      <dgm:layoutNode name="Image1">
        <dgm:alg type="sp"/>
        <dgm:shape xmlns:r="http://schemas.openxmlformats.org/officeDocument/2006/relationships" r:blip="">
          <dgm:adjLst/>
        </dgm:shape>
        <dgm:presOf/>
        <dgm:forEach name="Name19" ref="ImageRepeat"/>
      </dgm:layoutNode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"/>
      </dgm:layoutNode>
      <dgm:layoutNode name="Text1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  <dgm:param type="lnSpPar" val="100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1" axis="ch" ptType="node" st="2" cnt="1">
      <dgm:layoutNode name="Image2">
        <dgm:alg type="sp"/>
        <dgm:shape xmlns:r="http://schemas.openxmlformats.org/officeDocument/2006/relationships" r:blip="">
          <dgm:adjLst/>
        </dgm:shape>
        <dgm:presOf/>
        <dgm:forEach name="Name22" ref="ImageRepeat"/>
      </dgm:layoutNode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23" ref="accentRepeat"/>
      </dgm:layoutNode>
      <dgm:layoutNode name="Text2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4" axis="ch" ptType="node" st="3" cnt="1">
      <dgm:layoutNode name="Image3">
        <dgm:alg type="sp"/>
        <dgm:shape xmlns:r="http://schemas.openxmlformats.org/officeDocument/2006/relationships" r:blip="">
          <dgm:adjLst/>
        </dgm:shape>
        <dgm:presOf/>
        <dgm:forEach name="Name25" ref="ImageRepeat"/>
      </dgm:layoutNode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26" ref="accentRepeat"/>
      </dgm:layoutNode>
      <dgm:layoutNode name="Text3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27" axis="ch" ptType="node" st="4" cnt="1">
      <dgm:layoutNode name="Image4">
        <dgm:alg type="sp"/>
        <dgm:shape xmlns:r="http://schemas.openxmlformats.org/officeDocument/2006/relationships" r:blip="">
          <dgm:adjLst/>
        </dgm:shape>
        <dgm:presOf/>
        <dgm:forEach name="Name28" ref="ImageRepeat"/>
      </dgm:layoutNode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9" ref="accentRepeat"/>
      </dgm:layoutNode>
      <dgm:layoutNode name="Text4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0" axis="ch" ptType="node" st="5" cnt="1">
      <dgm:layoutNode name="Image5">
        <dgm:alg type="sp"/>
        <dgm:shape xmlns:r="http://schemas.openxmlformats.org/officeDocument/2006/relationships" r:blip="">
          <dgm:adjLst/>
        </dgm:shape>
        <dgm:presOf/>
        <dgm:forEach name="Name31" ref="ImageRepeat"/>
      </dgm:layoutNode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Text5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  <dgm:forEach name="Name33" axis="ch" ptType="node" st="6" cnt="1">
      <dgm:layoutNode name="Image6">
        <dgm:alg type="sp"/>
        <dgm:shape xmlns:r="http://schemas.openxmlformats.org/officeDocument/2006/relationships" r:blip="">
          <dgm:adjLst/>
        </dgm:shape>
        <dgm:presOf/>
        <dgm:forEach name="Name34" ref="ImageRepeat"/>
      </dgm:layoutNode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Text6" styleLbl="alignImgPlace1">
        <dgm:varLst>
          <dgm:chMax val="0"/>
          <dgm:chPref val="0"/>
          <dgm:bulletEnabled val="1"/>
        </dgm:varLst>
        <dgm:alg type="tx">
          <dgm:param type="parTxLTRAlign" val="r"/>
          <dgm:param type="shpTxLTRAlignCh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15"/>
          <dgm:constr type="rMarg" refType="primFontSz" fact="0.15"/>
          <dgm:constr type="tMarg" refType="primFontSz" fact="0.05"/>
          <dgm:constr type="bMarg" refType="primFontSz" fact="0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hemePictureAlternatingAccent">
  <dgm:title val="Theme Picture Alternating Accent"/>
  <dgm:desc val="Use to show a group of pictures with the first picture being the largest and on top. Additional Level 1 pictures alternate between squares and rectangles with a limit of nine Level 1 pictures. Works best with small amounts of text. Unused text does not appear, but remains available if you switch layouts."/>
  <dgm:catLst>
    <dgm:cat type="picture" pri="13750"/>
    <dgm:cat type="officeonline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9"/>
      <dgm:chPref val="9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62"/>
        </dgm:alg>
        <dgm:constrLst>
          <dgm:constr type="primFontSz" for="des" forName="parent1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/>
          <dgm:constr type="l" for="ch" forName="parent1" refType="w" fact="0"/>
          <dgm:constr type="t" for="ch" forName="parent1" refType="h" fact="0.8776"/>
          <dgm:constr type="w" for="ch" forName="parent1" refType="w"/>
          <dgm:constr type="h" for="ch" forName="parent1" refType="h" fact="0.1166"/>
        </dgm:constrLst>
      </dgm:if>
      <dgm:if name="Name3" axis="ch" ptType="node" func="cnt" op="equ" val="2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</dgm:constrLst>
      </dgm:if>
      <dgm:if name="Name4" axis="ch" ptType="node" func="cnt" op="equ" val="3">
        <dgm:alg type="composite">
          <dgm:param type="ar" val="1.035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/>
          <dgm:constr type="h" for="ch" forName="picture1" refType="h" fact="0.639"/>
          <dgm:constr type="l" for="ch" forName="parent1" refType="w" fact="0"/>
          <dgm:constr type="t" for="ch" forName="parent1" refType="h" fact="0.5608"/>
          <dgm:constr type="w" for="ch" forName="parent1" refType="w"/>
          <dgm:constr type="h" for="ch" forName="parent1" refType="h" fact="0.0745"/>
          <dgm:constr type="l" for="ch" forName="picture2" refType="w" fact="0"/>
          <dgm:constr type="t" for="ch" forName="picture2" refType="h" fact="0.6589"/>
          <dgm:constr type="w" for="ch" forName="picture2" refType="w" fact="0.6312"/>
          <dgm:constr type="h" for="ch" forName="picture2" refType="h" fact="0.3411"/>
          <dgm:constr type="l" for="ch" forName="parent2" refType="w" fact="0"/>
          <dgm:constr type="t" for="ch" forName="parent2" refType="h" fact="0.9532"/>
          <dgm:constr type="w" for="ch" forName="parent2" refType="w" fact="0.6312"/>
          <dgm:constr type="h" for="ch" forName="parent2" refType="h" fact="0.0426"/>
          <dgm:constr type="l" for="ch" forName="picture3" refType="w" fact="0.6501"/>
          <dgm:constr type="t" for="ch" forName="picture3" refType="h" fact="0.6589"/>
          <dgm:constr type="w" for="ch" forName="picture3" refType="w" fact="0.3499"/>
          <dgm:constr type="h" for="ch" forName="picture3" refType="h" fact="0.3411"/>
          <dgm:constr type="l" for="ch" forName="parent3" refType="w" fact="0.6501"/>
          <dgm:constr type="t" for="ch" forName="parent3" refType="h" fact="0.9525"/>
          <dgm:constr type="w" for="ch" forName="parent3" refType="w" fact="0.3499"/>
          <dgm:constr type="h" for="ch" forName="parent3" refType="h" fact="0.043"/>
        </dgm:constrLst>
      </dgm:if>
      <dgm:if name="Name5" axis="ch" ptType="node" func="cnt" op="equ" val="4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</dgm:constrLst>
      </dgm:if>
      <dgm:if name="Name6" axis="ch" ptType="node" func="cnt" op="equ" val="5">
        <dgm:alg type="composite">
          <dgm:param type="ar" val="0.7603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8"/>
          <dgm:constr type="h" for="ch" forName="picture1" refType="h" fact="0.4692"/>
          <dgm:constr type="l" for="ch" forName="parent1" refType="w" fact="0"/>
          <dgm:constr type="t" for="ch" forName="parent1" refType="h" fact="0.4118"/>
          <dgm:constr type="w" for="ch" forName="parent1" refType="w" fact="0.9998"/>
          <dgm:constr type="h" for="ch" forName="parent1" refType="h" fact="0.0547"/>
          <dgm:constr type="l" for="ch" forName="picture2" refType="w" fact="0"/>
          <dgm:constr type="t" for="ch" forName="picture2" refType="h" fact="0.4839"/>
          <dgm:constr type="w" for="ch" forName="picture2" refType="w" fact="0.631"/>
          <dgm:constr type="h" for="ch" forName="picture2" refType="h" fact="0.2504"/>
          <dgm:constr type="l" for="ch" forName="parent2" refType="w" fact="0"/>
          <dgm:constr type="t" for="ch" forName="parent2" refType="h" fact="0.6999"/>
          <dgm:constr type="w" for="ch" forName="parent2" refType="w" fact="0.631"/>
          <dgm:constr type="h" for="ch" forName="parent2" refType="h" fact="0.0313"/>
          <dgm:constr type="l" for="ch" forName="picture3" refType="w" fact="0.65"/>
          <dgm:constr type="t" for="ch" forName="picture3" refType="h" fact="0.4839"/>
          <dgm:constr type="w" for="ch" forName="picture3" refType="w" fact="0.3498"/>
          <dgm:constr type="h" for="ch" forName="picture3" refType="h" fact="0.2504"/>
          <dgm:constr type="l" for="ch" forName="parent3" refType="w" fact="0.65"/>
          <dgm:constr type="t" for="ch" forName="parent3" refType="h" fact="0.6994"/>
          <dgm:constr type="w" for="ch" forName="parent3" refType="w" fact="0.3498"/>
          <dgm:constr type="h" for="ch" forName="parent3" refType="h" fact="0.0316"/>
          <dgm:constr type="l" for="ch" forName="picture4" refType="w" fact="0"/>
          <dgm:constr type="t" for="ch" forName="picture4" refType="h" fact="0.7496"/>
          <dgm:constr type="w" for="ch" forName="picture4" refType="w" fact="0.3498"/>
          <dgm:constr type="h" for="ch" forName="picture4" refType="h" fact="0.2504"/>
          <dgm:constr type="l" for="ch" forName="parent4" refType="w" fact="0"/>
          <dgm:constr type="t" for="ch" forName="parent4" refType="h" fact="0.9651"/>
          <dgm:constr type="w" for="ch" forName="parent4" refType="w" fact="0.3498"/>
          <dgm:constr type="h" for="ch" forName="parent4" refType="h" fact="0.0316"/>
          <dgm:constr type="l" for="ch" forName="picture5" refType="w" fact="0.369"/>
          <dgm:constr type="t" for="ch" forName="picture5" refType="h" fact="0.7496"/>
          <dgm:constr type="w" for="ch" forName="picture5" refType="w" fact="0.631"/>
          <dgm:constr type="h" for="ch" forName="picture5" refType="h" fact="0.2504"/>
          <dgm:constr type="l" for="ch" forName="parent5" refType="w" fact="0.369"/>
          <dgm:constr type="t" for="ch" forName="parent5" refType="h" fact="0.9656"/>
          <dgm:constr type="w" for="ch" forName="parent5" refType="w" fact="0.631"/>
          <dgm:constr type="h" for="ch" forName="parent5" refType="h" fact="0.0313"/>
        </dgm:constrLst>
      </dgm:if>
      <dgm:if name="Name7" axis="ch" ptType="node" func="cnt" op="equ" val="6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</dgm:constrLst>
      </dgm:if>
      <dgm:if name="Name8" axis="ch" ptType="node" func="cnt" op="equ" val="7">
        <dgm:alg type="composite">
          <dgm:param type="ar" val="0.6012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708"/>
          <dgm:constr type="l" for="ch" forName="parent1" refType="w" fact="0"/>
          <dgm:constr type="t" for="ch" forName="parent1" refType="h" fact="0.3254"/>
          <dgm:constr type="w" for="ch" forName="parent1" refType="w" fact="0.9992"/>
          <dgm:constr type="h" for="ch" forName="parent1" refType="h" fact="0.0432"/>
          <dgm:constr type="l" for="ch" forName="picture2" refType="w" fact="0"/>
          <dgm:constr type="t" for="ch" forName="picture2" refType="h" fact="0.3824"/>
          <dgm:constr type="w" for="ch" forName="picture2" refType="w" fact="0.6307"/>
          <dgm:constr type="h" for="ch" forName="picture2" refType="h" fact="0.1979"/>
          <dgm:constr type="l" for="ch" forName="parent2" refType="w" fact="0"/>
          <dgm:constr type="t" for="ch" forName="parent2" refType="h" fact="0.5531"/>
          <dgm:constr type="w" for="ch" forName="parent2" refType="w" fact="0.6307"/>
          <dgm:constr type="h" for="ch" forName="parent2" refType="h" fact="0.0247"/>
          <dgm:constr type="l" for="ch" forName="picture3" refType="w" fact="0.6496"/>
          <dgm:constr type="t" for="ch" forName="picture3" refType="h" fact="0.3824"/>
          <dgm:constr type="w" for="ch" forName="picture3" refType="w" fact="0.3496"/>
          <dgm:constr type="h" for="ch" forName="picture3" refType="h" fact="0.1979"/>
          <dgm:constr type="l" for="ch" forName="parent3" refType="w" fact="0.6496"/>
          <dgm:constr type="t" for="ch" forName="parent3" refType="h" fact="0.5527"/>
          <dgm:constr type="w" for="ch" forName="parent3" refType="w" fact="0.3496"/>
          <dgm:constr type="h" for="ch" forName="parent3" refType="h" fact="0.025"/>
          <dgm:constr type="l" for="ch" forName="picture4" refType="w" fact="0"/>
          <dgm:constr type="t" for="ch" forName="picture4" refType="h" fact="0.5924"/>
          <dgm:constr type="w" for="ch" forName="picture4" refType="w" fact="0.3496"/>
          <dgm:constr type="h" for="ch" forName="picture4" refType="h" fact="0.1979"/>
          <dgm:constr type="l" for="ch" forName="parent4" refType="w" fact="0"/>
          <dgm:constr type="t" for="ch" forName="parent4" refType="h" fact="0.7627"/>
          <dgm:constr type="w" for="ch" forName="parent4" refType="w" fact="0.3496"/>
          <dgm:constr type="h" for="ch" forName="parent4" refType="h" fact="0.025"/>
          <dgm:constr type="l" for="ch" forName="picture5" refType="w" fact="0.3688"/>
          <dgm:constr type="t" for="ch" forName="picture5" refType="h" fact="0.5924"/>
          <dgm:constr type="w" for="ch" forName="picture5" refType="w" fact="0.6307"/>
          <dgm:constr type="h" for="ch" forName="picture5" refType="h" fact="0.1979"/>
          <dgm:constr type="l" for="ch" forName="parent5" refType="w" fact="0.3688"/>
          <dgm:constr type="t" for="ch" forName="parent5" refType="h" fact="0.7631"/>
          <dgm:constr type="w" for="ch" forName="parent5" refType="w" fact="0.6307"/>
          <dgm:constr type="h" for="ch" forName="parent5" refType="h" fact="0.0247"/>
          <dgm:constr type="l" for="ch" forName="picture6" refType="w" fact="0"/>
          <dgm:constr type="t" for="ch" forName="picture6" refType="h" fact="0.8021"/>
          <dgm:constr type="w" for="ch" forName="picture6" refType="w" fact="0.6307"/>
          <dgm:constr type="h" for="ch" forName="picture6" refType="h" fact="0.1979"/>
          <dgm:constr type="l" for="ch" forName="parent6" refType="w" fact="0"/>
          <dgm:constr type="t" for="ch" forName="parent6" refType="h" fact="0.9728"/>
          <dgm:constr type="w" for="ch" forName="parent6" refType="w" fact="0.6307"/>
          <dgm:constr type="h" for="ch" forName="parent6" refType="h" fact="0.0247"/>
          <dgm:constr type="l" for="ch" forName="picture7" refType="w" fact="0.6504"/>
          <dgm:constr type="t" for="ch" forName="picture7" refType="h" fact="0.8021"/>
          <dgm:constr type="w" for="ch" forName="picture7" refType="w" fact="0.3496"/>
          <dgm:constr type="h" for="ch" forName="picture7" refType="h" fact="0.1979"/>
          <dgm:constr type="l" for="ch" forName="parent7" refType="w" fact="0.6504"/>
          <dgm:constr type="t" for="ch" forName="parent7" refType="h" fact="0.9724"/>
          <dgm:constr type="w" for="ch" forName="parent7" refType="w" fact="0.3496"/>
          <dgm:constr type="h" for="ch" forName="parent7" refType="h" fact="0.025"/>
        </dgm:constrLst>
      </dgm:if>
      <dgm:if name="Name9" axis="ch" ptType="node" func="cnt" op="equ" val="8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</dgm:constrLst>
      </dgm:if>
      <dgm:else name="Name10">
        <dgm:alg type="composite">
          <dgm:param type="ar" val="0.4976"/>
        </dgm:alg>
        <dgm:constrLst>
          <dgm:constr type="primFontSz" for="des" forName="parent1" val="65"/>
          <dgm:constr type="primFontSz" for="des" forName="parent2" val="65"/>
          <dgm:constr type="primFontSz" for="des" forName="parent2" refType="primFontSz" refFor="des" refForName="parent1" op="lte"/>
          <dgm:constr type="primFontSz" for="des" forName="parent3" refType="primFontSz" refFor="des" refForName="parent2" op="equ"/>
          <dgm:constr type="primFontSz" for="des" forName="parent4" refType="primFontSz" refFor="des" refForName="parent2" op="equ"/>
          <dgm:constr type="primFontSz" for="des" forName="parent5" refType="primFontSz" refFor="des" refForName="parent2" op="equ"/>
          <dgm:constr type="primFontSz" for="des" forName="parent6" refType="primFontSz" refFor="des" refForName="parent2" op="equ"/>
          <dgm:constr type="primFontSz" for="des" forName="parent7" refType="primFontSz" refFor="des" refForName="parent2" op="equ"/>
          <dgm:constr type="primFontSz" for="des" forName="parent8" refType="primFontSz" refFor="des" refForName="parent2" op="equ"/>
          <dgm:constr type="primFontSz" for="des" forName="parent9" refType="primFontSz" refFor="des" refForName="parent2" op="equ"/>
          <dgm:constr type="l" for="ch" forName="picture1" refType="w" fact="0"/>
          <dgm:constr type="t" for="ch" forName="picture1" refType="h" fact="0"/>
          <dgm:constr type="w" for="ch" forName="picture1" refType="w" fact="0.9992"/>
          <dgm:constr type="h" for="ch" forName="picture1" refType="h" fact="0.3069"/>
          <dgm:constr type="l" for="ch" forName="parent1" refType="w" fact="0"/>
          <dgm:constr type="t" for="ch" forName="parent1" refType="h" fact="0.2693"/>
          <dgm:constr type="w" for="ch" forName="parent1" refType="w" fact="0.9992"/>
          <dgm:constr type="h" for="ch" forName="parent1" refType="h" fact="0.0358"/>
          <dgm:constr type="l" for="ch" forName="picture2" refType="w" fact="0"/>
          <dgm:constr type="t" for="ch" forName="picture2" refType="h" fact="0.3165"/>
          <dgm:constr type="w" for="ch" forName="picture2" refType="w" fact="0.6307"/>
          <dgm:constr type="h" for="ch" forName="picture2" refType="h" fact="0.1638"/>
          <dgm:constr type="l" for="ch" forName="parent2" refType="w" fact="0"/>
          <dgm:constr type="t" for="ch" forName="parent2" refType="h" fact="0.4578"/>
          <dgm:constr type="w" for="ch" forName="parent2" refType="w" fact="0.6307"/>
          <dgm:constr type="h" for="ch" forName="parent2" refType="h" fact="0.0205"/>
          <dgm:constr type="l" for="ch" forName="picture3" refType="w" fact="0.6496"/>
          <dgm:constr type="t" for="ch" forName="picture3" refType="h" fact="0.3165"/>
          <dgm:constr type="w" for="ch" forName="picture3" refType="w" fact="0.3496"/>
          <dgm:constr type="h" for="ch" forName="picture3" refType="h" fact="0.1638"/>
          <dgm:constr type="l" for="ch" forName="parent3" refType="w" fact="0.6496"/>
          <dgm:constr type="t" for="ch" forName="parent3" refType="h" fact="0.4575"/>
          <dgm:constr type="w" for="ch" forName="parent3" refType="w" fact="0.3496"/>
          <dgm:constr type="h" for="ch" forName="parent3" refType="h" fact="0.0207"/>
          <dgm:constr type="l" for="ch" forName="picture5" refType="w" fact="0.3688"/>
          <dgm:constr type="t" for="ch" forName="picture5" refType="h" fact="0.4903"/>
          <dgm:constr type="w" for="ch" forName="picture5" refType="w" fact="0.6307"/>
          <dgm:constr type="h" for="ch" forName="picture5" refType="h" fact="0.1638"/>
          <dgm:constr type="l" for="ch" forName="parent5" refType="w" fact="0.3688"/>
          <dgm:constr type="t" for="ch" forName="parent5" refType="h" fact="0.6316"/>
          <dgm:constr type="w" for="ch" forName="parent5" refType="w" fact="0.6307"/>
          <dgm:constr type="h" for="ch" forName="parent5" refType="h" fact="0.0205"/>
          <dgm:constr type="l" for="ch" forName="picture4" refType="w" fact="0"/>
          <dgm:constr type="t" for="ch" forName="picture4" refType="h" fact="0.4903"/>
          <dgm:constr type="w" for="ch" forName="picture4" refType="w" fact="0.3496"/>
          <dgm:constr type="h" for="ch" forName="picture4" refType="h" fact="0.1638"/>
          <dgm:constr type="l" for="ch" forName="parent4" refType="w" fact="0"/>
          <dgm:constr type="t" for="ch" forName="parent4" refType="h" fact="0.6313"/>
          <dgm:constr type="w" for="ch" forName="parent4" refType="w" fact="0.3496"/>
          <dgm:constr type="h" for="ch" forName="parent4" refType="h" fact="0.0207"/>
          <dgm:constr type="l" for="ch" forName="picture6" refType="w" fact="0"/>
          <dgm:constr type="t" for="ch" forName="picture6" refType="h" fact="0.6638"/>
          <dgm:constr type="w" for="ch" forName="picture6" refType="w" fact="0.6307"/>
          <dgm:constr type="h" for="ch" forName="picture6" refType="h" fact="0.1638"/>
          <dgm:constr type="l" for="ch" forName="parent6" refType="w" fact="0"/>
          <dgm:constr type="t" for="ch" forName="parent6" refType="h" fact="0.8051"/>
          <dgm:constr type="w" for="ch" forName="parent6" refType="w" fact="0.6307"/>
          <dgm:constr type="h" for="ch" forName="parent6" refType="h" fact="0.0205"/>
          <dgm:constr type="l" for="ch" forName="picture7" refType="w" fact="0.6504"/>
          <dgm:constr type="t" for="ch" forName="picture7" refType="h" fact="0.6638"/>
          <dgm:constr type="w" for="ch" forName="picture7" refType="w" fact="0.3496"/>
          <dgm:constr type="h" for="ch" forName="picture7" refType="h" fact="0.1638"/>
          <dgm:constr type="l" for="ch" forName="parent7" refType="w" fact="0.6504"/>
          <dgm:constr type="t" for="ch" forName="parent7" refType="h" fact="0.8048"/>
          <dgm:constr type="w" for="ch" forName="parent7" refType="w" fact="0.3496"/>
          <dgm:constr type="h" for="ch" forName="parent7" refType="h" fact="0.0207"/>
          <dgm:constr type="l" for="ch" forName="picture8" refType="w" fact="0"/>
          <dgm:constr type="t" for="ch" forName="picture8" refType="h" fact="0.8362"/>
          <dgm:constr type="w" for="ch" forName="picture8" refType="w" fact="0.3496"/>
          <dgm:constr type="h" for="ch" forName="picture8" refType="h" fact="0.1638"/>
          <dgm:constr type="l" for="ch" forName="parent8" refType="w" fact="0"/>
          <dgm:constr type="t" for="ch" forName="parent8" refType="h" fact="0.9772"/>
          <dgm:constr type="w" for="ch" forName="parent8" refType="w" fact="0.3496"/>
          <dgm:constr type="h" for="ch" forName="parent8" refType="h" fact="0.0207"/>
          <dgm:constr type="l" for="ch" forName="picture9" refType="w" fact="0.3689"/>
          <dgm:constr type="t" for="ch" forName="picture9" refType="h" fact="0.8362"/>
          <dgm:constr type="w" for="ch" forName="picture9" refType="w" fact="0.6307"/>
          <dgm:constr type="h" for="ch" forName="picture9" refType="h" fact="0.1638"/>
          <dgm:constr type="l" for="ch" forName="parent9" refType="w" fact="0.3689"/>
          <dgm:constr type="t" for="ch" forName="parent9" refType="h" fact="0.9775"/>
          <dgm:constr type="w" for="ch" forName="parent9" refType="w" fact="0.6307"/>
          <dgm:constr type="h" for="ch" forName="parent9" refType="h" fact="0.0205"/>
        </dgm:constrLst>
      </dgm:else>
    </dgm:choose>
    <dgm:forEach name="Name11" axis="ch" ptType="node" cnt="1">
      <dgm:layoutNode name="picture1">
        <dgm:alg type="sp"/>
        <dgm:shape xmlns:r="http://schemas.openxmlformats.org/officeDocument/2006/relationships" r:blip="">
          <dgm:adjLst/>
        </dgm:shape>
        <dgm:presOf/>
        <dgm:forEach name="Name12" ref="pictureWrapper"/>
      </dgm:layoutNode>
      <dgm:layoutNode name="parent1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3" axis="ch" ptType="node" st="2" cnt="1">
      <dgm:layoutNode name="picture2">
        <dgm:alg type="sp"/>
        <dgm:shape xmlns:r="http://schemas.openxmlformats.org/officeDocument/2006/relationships" r:blip="">
          <dgm:adjLst/>
        </dgm:shape>
        <dgm:presOf/>
        <dgm:forEach name="Name14" ref="pictureWrapper"/>
      </dgm:layoutNode>
      <dgm:layoutNode name="parent2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3" cnt="1">
      <dgm:layoutNode name="picture3">
        <dgm:alg type="sp"/>
        <dgm:shape xmlns:r="http://schemas.openxmlformats.org/officeDocument/2006/relationships" r:blip="">
          <dgm:adjLst/>
        </dgm:shape>
        <dgm:presOf/>
        <dgm:forEach name="Name16" ref="pictureWrapper"/>
      </dgm:layoutNode>
      <dgm:layoutNode name="parent3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" ptType="node" st="4" cnt="1">
      <dgm:layoutNode name="picture4">
        <dgm:alg type="sp"/>
        <dgm:shape xmlns:r="http://schemas.openxmlformats.org/officeDocument/2006/relationships" r:blip="">
          <dgm:adjLst/>
        </dgm:shape>
        <dgm:presOf/>
        <dgm:forEach name="Name18" ref="pictureWrapper"/>
      </dgm:layoutNode>
      <dgm:layoutNode name="parent4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9" axis="ch" ptType="node" st="5" cnt="1">
      <dgm:layoutNode name="picture5">
        <dgm:alg type="sp"/>
        <dgm:shape xmlns:r="http://schemas.openxmlformats.org/officeDocument/2006/relationships" r:blip="">
          <dgm:adjLst/>
        </dgm:shape>
        <dgm:presOf/>
        <dgm:forEach name="Name20" ref="pictureWrapper"/>
      </dgm:layoutNode>
      <dgm:layoutNode name="parent5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" ptType="node" st="6" cnt="1">
      <dgm:layoutNode name="picture6">
        <dgm:alg type="sp"/>
        <dgm:shape xmlns:r="http://schemas.openxmlformats.org/officeDocument/2006/relationships" r:blip="">
          <dgm:adjLst/>
        </dgm:shape>
        <dgm:presOf/>
        <dgm:forEach name="Name22" ref="pictureWrapper"/>
      </dgm:layoutNode>
      <dgm:layoutNode name="parent6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" ptType="node" st="7" cnt="1">
      <dgm:layoutNode name="picture7">
        <dgm:alg type="sp"/>
        <dgm:shape xmlns:r="http://schemas.openxmlformats.org/officeDocument/2006/relationships" r:blip="">
          <dgm:adjLst/>
        </dgm:shape>
        <dgm:presOf/>
        <dgm:forEach name="Name24" ref="pictureWrapper"/>
      </dgm:layoutNode>
      <dgm:layoutNode name="parent7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" ptType="node" st="8" cnt="1">
      <dgm:layoutNode name="picture8">
        <dgm:alg type="sp"/>
        <dgm:shape xmlns:r="http://schemas.openxmlformats.org/officeDocument/2006/relationships" r:blip="">
          <dgm:adjLst/>
        </dgm:shape>
        <dgm:presOf/>
        <dgm:forEach name="Name26" ref="pictureWrapper"/>
      </dgm:layoutNode>
      <dgm:layoutNode name="parent8">
        <dgm:varLst>
          <dgm:chMax val="0"/>
          <dgm:chPref val="0"/>
          <dgm:bulletEnabled val="1"/>
        </dgm:varLst>
        <dgm:alg type="tx">
          <dgm:param type="parTxLTRAlign" val="l"/>
          <dgm:param type="parTxRTLAlign" val="l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" ptType="node" st="9" cnt="1">
      <dgm:layoutNode name="picture9">
        <dgm:alg type="sp"/>
        <dgm:shape xmlns:r="http://schemas.openxmlformats.org/officeDocument/2006/relationships" r:blip="">
          <dgm:adjLst/>
        </dgm:shape>
        <dgm:presOf/>
        <dgm:forEach name="Name28" ref="pictureWrapper"/>
      </dgm:layoutNode>
      <dgm:layoutNode name="parent9">
        <dgm:varLst>
          <dgm:chMax val="0"/>
          <dgm:chPref val="0"/>
          <dgm:bulletEnabled val="1"/>
        </dgm:varLst>
        <dgm:alg type="tx">
          <dgm:param type="parTxLTRAlign" val="r"/>
          <dgm:param type="parTxRTLAlign" val="r"/>
          <dgm:param type="txAnchorVert" val="b"/>
          <dgm:param type="txAnchorVertCh" val="b"/>
        </dgm:alg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wrapper" axis="self" ptType="parTrans">
      <dgm:forEach name="pictureWrapper" axis="self">
        <dgm:layoutNode name="pictur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7-21T13:38:25.817"/>
    </inkml:context>
    <inkml:brush xml:id="br0">
      <inkml:brushProperty name="width" value="0" units="cm"/>
      <inkml:brushProperty name="height" value="0" units="cm"/>
    </inkml:brush>
  </inkml:definitions>
  <inkml:trace contextRef="#ctx0" brushRef="#br0">24 48 20642,'3'3'0,"2"2"0,3 3 0,0 0 0,0 0 0,0 0 0,-2-2-114,-4-4 0,-2-2 0,0 0 0,0 0 0,0 0 0,0-2 1,0-4-1,0-4 0,0-1 0,0 0 0,0 3 0,0 0 1,-2 0-1,-4 3 0,-2 0 0,3-1 0,-1-2-58,-2 3 1,-5 2 0,-11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4482-6A61-44DF-9979-687BA14C5344}" type="datetimeFigureOut">
              <a:rPr lang="en-GB" smtClean="0"/>
              <a:t>04/04/2019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4FC8A-D022-432A-A2EE-F5FC6A1779E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75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Prioritize product portfolio: What do we know?</a:t>
            </a:r>
          </a:p>
          <a:p>
            <a:pPr lvl="1"/>
            <a:r>
              <a:rPr lang="en-US" dirty="0"/>
              <a:t>Establish watching brief for new products, clinical research outcomes, evolving needs of global health</a:t>
            </a:r>
          </a:p>
          <a:p>
            <a:pPr lvl="1"/>
            <a:r>
              <a:rPr lang="en-US" dirty="0"/>
              <a:t>Develop an algorithm to rank opportunities against clinical, development and commercial criteria.</a:t>
            </a:r>
          </a:p>
          <a:p>
            <a:pPr lvl="1"/>
            <a:r>
              <a:rPr lang="en-US" dirty="0"/>
              <a:t>Communicate consistently and broadly to ensure alignment to priorities. </a:t>
            </a:r>
          </a:p>
          <a:p>
            <a:r>
              <a:rPr lang="en-US" dirty="0"/>
              <a:t>Generates clinical evidence that accommodates the expectations of SRAs and enables flexibility in a strategic and efficient way</a:t>
            </a:r>
          </a:p>
          <a:p>
            <a:pPr lvl="1"/>
            <a:r>
              <a:rPr lang="en-US" dirty="0"/>
              <a:t>Master protocol for clinical studies</a:t>
            </a:r>
          </a:p>
          <a:p>
            <a:pPr lvl="1"/>
            <a:r>
              <a:rPr lang="en-US" dirty="0"/>
              <a:t>Alignment of requirements and timing for PIPs and PSPs</a:t>
            </a:r>
          </a:p>
          <a:p>
            <a:r>
              <a:rPr lang="en-US" dirty="0"/>
              <a:t>Rapidly develops pediatric clinical trial material through contracts</a:t>
            </a:r>
          </a:p>
          <a:p>
            <a:r>
              <a:rPr lang="en-US" dirty="0"/>
              <a:t>Implements an aggressive strategy for product commercialization that accounts for clinical evidence, the TPP, manufacturing requirements, and market size</a:t>
            </a:r>
          </a:p>
          <a:p>
            <a:pPr lvl="1"/>
            <a:r>
              <a:rPr lang="en-US" dirty="0"/>
              <a:t>Draft a product commercialization plan based on available evidence that outlines risk</a:t>
            </a:r>
          </a:p>
          <a:p>
            <a:pPr lvl="1"/>
            <a:r>
              <a:rPr lang="en-US" dirty="0"/>
              <a:t>Launch development for those that present a viable development opportunity </a:t>
            </a:r>
          </a:p>
          <a:p>
            <a:r>
              <a:rPr lang="en-US" dirty="0"/>
              <a:t>Accelerates product introduction by early engagement with MOHs, primary care physicians, HCWs, and community activists</a:t>
            </a:r>
          </a:p>
          <a:p>
            <a:pPr lvl="1"/>
            <a:r>
              <a:rPr lang="en-US" dirty="0"/>
              <a:t>Draft product briefs, training materials and job aids</a:t>
            </a:r>
          </a:p>
          <a:p>
            <a:r>
              <a:rPr lang="en-US" dirty="0"/>
              <a:t>Incentivizes suppliers and coordinates procurement to catalyze uptake</a:t>
            </a:r>
          </a:p>
          <a:p>
            <a:pPr lvl="1"/>
            <a:r>
              <a:rPr lang="en-US" dirty="0"/>
              <a:t>Tech transfer support, development funding, market intelligence, catalytic procurement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94AFAC-1737-4E17-AEE5-D74C5CA30CA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9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1FF05-2F39-469F-8266-426581718EE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0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7"/>
            <a:ext cx="9144000" cy="233434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584" y="4941168"/>
            <a:ext cx="7088832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www.gap-f.org 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http://www.gap-f.org/portals/10/Image/full_name_oneline_white_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43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-2" y="380021"/>
            <a:ext cx="9144000" cy="825463"/>
            <a:chOff x="0" y="371475"/>
            <a:chExt cx="7975742" cy="720000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71475"/>
              <a:ext cx="1980000" cy="720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092" y="371475"/>
              <a:ext cx="1980000" cy="7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871" y="371475"/>
              <a:ext cx="1980000" cy="720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742" y="371475"/>
              <a:ext cx="198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C1F6-8993-4743-ADAA-B5F34131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B7D75-7182-4E0D-8E60-E7F8547B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5E5B0-6BF4-40AC-A0FF-FD23725BD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E41D3-CC63-4241-9EE4-2D1549BE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91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9A5F4D-F0A8-4667-BCA1-9F019500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D58969-96B3-4762-B46C-02DB317F7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7D43F-9CA3-48A0-ADB4-3A9007D59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5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1B26-671F-445A-9DCB-DB957EE31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F4743-429F-4EBA-94CD-A90408EFA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EBABDE-AA52-445A-A4AA-224CF2396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DC813-52DC-4301-8825-7ED9C4036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B8F1-7E21-4CEA-83EE-E2E4FD81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BCF8E9-9931-470F-8D12-BF5832E15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3232-E466-451B-B86B-D1676E88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248BC-3B63-4BFF-ABF8-F6FC93F63C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1070C-DA29-46B5-9F5F-4B67E7563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246DCB-BB94-403F-AE73-A6A5A57A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C69F96-FCFA-4B19-9F87-710EE790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281FE-C34A-4F61-AC4B-5EDA64D0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1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A76F0-C79A-4F74-9572-09BF6FA5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B9928-E3FF-42D6-958D-6813BBFA3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85684-9656-440B-9D8C-17F00EF4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1A5E2-EFF0-4E35-A880-E2799DC2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DAE15-A551-4EB2-AE07-493233C6B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4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730FE-B0C4-4223-BF00-1E40C44348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A92BC-9244-4A10-B31F-647508269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A6FA-5677-45BD-971A-FA6A58FBB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86619-E372-4BF4-9A2D-03E6AF8B7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36913-B3A7-411E-B00A-BA4AF6C5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1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04664"/>
            <a:ext cx="9143998" cy="504056"/>
          </a:xfrm>
        </p:spPr>
        <p:txBody>
          <a:bodyPr anchor="t">
            <a:noAutofit/>
          </a:bodyPr>
          <a:lstStyle>
            <a:lvl1pPr algn="l">
              <a:defRPr sz="2800" b="1"/>
            </a:lvl1pPr>
          </a:lstStyle>
          <a:p>
            <a:r>
              <a:rPr lang="en-GB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268761"/>
            <a:ext cx="9143998" cy="5112568"/>
          </a:xfrm>
        </p:spPr>
        <p:txBody>
          <a:bodyPr>
            <a:normAutofit/>
          </a:bodyPr>
          <a:lstStyle>
            <a:lvl1pPr marL="288000" indent="-288000">
              <a:defRPr sz="2400"/>
            </a:lvl1pPr>
            <a:lvl2pPr marL="576000" indent="-288000">
              <a:buFont typeface="Courier New" panose="02070309020205020404" pitchFamily="49" charset="0"/>
              <a:buChar char="o"/>
              <a:defRPr sz="2000"/>
            </a:lvl2pPr>
            <a:lvl3pPr marL="864000" indent="-288000">
              <a:buFont typeface="Wingdings" panose="05000000000000000000" pitchFamily="2" charset="2"/>
              <a:buChar char="§"/>
              <a:defRPr sz="1800"/>
            </a:lvl3pPr>
            <a:lvl4pPr marL="1152000" indent="-288000"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7504" y="6505599"/>
            <a:ext cx="8066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43C2CE49-570C-4EA1-8A1F-78A2617808C3}" type="slidenum">
              <a:rPr lang="en-GB" sz="13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360000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2" descr="http://www.gap-f.org/portals/10/Image/full_name_oneline_white_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4380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E8C4DC-0F84-4E47-B91A-DD768D07B5B9}"/>
              </a:ext>
            </a:extLst>
          </p:cNvPr>
          <p:cNvSpPr txBox="1"/>
          <p:nvPr userDrawn="1"/>
        </p:nvSpPr>
        <p:spPr>
          <a:xfrm>
            <a:off x="7164288" y="6525344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www.gap-f.org 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70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0" y="0"/>
            <a:ext cx="9144000" cy="914400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231775"/>
            <a:endParaRPr lang="en-US" sz="4400" b="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1951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1199C-953D-49D9-BB55-0F69E7E1B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24A7D5-56C6-440E-879F-8875CF39A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3D097-EAF7-4717-810D-C0A5F54A2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23B14-7039-4D33-BEE8-7EF84694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01C12-6A93-446B-9C99-C7D0418B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485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3F87-28F2-426F-929F-CE549E4A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9598-A895-40A4-A660-29BB40CF2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4A9F0-328D-4C89-876F-E78A832A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8ECF5-F2C4-4F72-B32E-4DAD2BC5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090E-7852-44C4-8091-938563E7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70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DD3A-CAA5-47AA-B375-168136EE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ED524-1EFC-4FF0-8F59-703AFAEA4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A8BCB-3713-489C-A5DA-993F0AC1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2977A-48A3-4645-8FEB-33AE745EB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9CA09-81DF-4ACD-9D83-A3457A652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4DAF-B460-486A-9D08-F94FC646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9F7B9-8C2D-4BCF-84F0-BFF932E0E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48AEE-0128-402B-9486-9BC113C39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77164-0C5D-4091-ADC4-EAD42489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BEE50-E0E2-4B88-B7E6-C084A2C7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975D0-2CE1-4088-972E-8609E4B3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3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AE7F8-A2E1-4634-956F-C4853614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FA9F4-9A69-4B84-9EBC-418F55AE6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262BA-4427-4150-BA8D-3643ACDC2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478BBB-26E7-480B-93C8-EDDB82C14A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676EF-1D21-44A9-9FF9-091E2505A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3EA4B-D7A5-4DFD-B308-2911BA76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0C8D90-2189-4835-83B9-77ACAF16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081AB4-FCCF-4E41-BC44-DF45AF38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68F5E-389C-485C-805B-5986CFD2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9260C-D6FC-4C02-BF57-6B8BBC39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8FCD2-DED9-4B5B-9183-5C6F3974C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79652-23CD-43C4-8786-DC509281FDB5}" type="datetimeFigureOut">
              <a:rPr lang="en-US" smtClean="0"/>
              <a:t>4/4/2019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29FDB-8B8F-42DC-86E4-34F0BC222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A572-3E21-4B83-B8D0-CC4EEA077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9063-447C-4190-A32E-BFC91FBB94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hyperlink" Target="https://globalhealthtrainingcentre.tghn.org/research-toolkit-paediatric-antiretroviral-drug-and-formulation-development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17" Type="http://schemas.openxmlformats.org/officeDocument/2006/relationships/hyperlink" Target="http://www.who.int/hiv/pub/research-dev-toolkit-paediatric-arv-drug-formulation/en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r.nl/CGR.nl/media/CGR.nl/Gedragscode/Format-of-disclosure-slide-for-speakers-at-refresher-training-meeting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Bringing it all together: </a:t>
            </a:r>
            <a:br>
              <a:rPr lang="en-US" b="1" dirty="0"/>
            </a:br>
            <a:r>
              <a:rPr lang="en-US" b="1" dirty="0"/>
              <a:t>The Global Accelerator for Paediatric Formulations (GAP-f)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496" y="4365104"/>
            <a:ext cx="8928992" cy="1296144"/>
          </a:xfrm>
        </p:spPr>
        <p:txBody>
          <a:bodyPr>
            <a:normAutofit/>
          </a:bodyPr>
          <a:lstStyle/>
          <a:p>
            <a:r>
              <a:rPr lang="en-GB" sz="2400" dirty="0"/>
              <a:t>Martina Penazzato (WHO) and Paul L. Domanico (CHAI)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3704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8" cy="504056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1"/>
            <a:ext cx="8136904" cy="5112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business plan will be finalized later this year. </a:t>
            </a:r>
          </a:p>
          <a:p>
            <a:r>
              <a:rPr lang="en-US" dirty="0"/>
              <a:t>It will clearly define how we partner, make decisions, and deliver as well as propose opportunities on new funding approaches.</a:t>
            </a:r>
          </a:p>
          <a:p>
            <a:r>
              <a:rPr lang="en-US" dirty="0"/>
              <a:t>We will continue discussions with our non-HIV partners to articulate the value of the GAP-f initiative.</a:t>
            </a:r>
          </a:p>
          <a:p>
            <a:r>
              <a:rPr lang="en-US" dirty="0"/>
              <a:t>We will reach out to industry partners to refine our plans, secure support, and most importantly to begin work to accelerate the development of new treatment options for children.</a:t>
            </a:r>
          </a:p>
          <a:p>
            <a:r>
              <a:rPr lang="en-US" dirty="0"/>
              <a:t>Finally, prioritization will continue based on the PADO model for HIV, and for TB and HEP by the end of the year.</a:t>
            </a:r>
          </a:p>
          <a:p>
            <a:r>
              <a:rPr lang="en-US" dirty="0"/>
              <a:t>Stay connect and give us your feedback!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4B1181-0F6F-834B-8E70-D328ADCF2B8B}"/>
                  </a:ext>
                </a:extLst>
              </p14:cNvPr>
              <p14:cNvContentPartPr/>
              <p14:nvPr/>
            </p14:nvContentPartPr>
            <p14:xfrm>
              <a:off x="2049265" y="5117414"/>
              <a:ext cx="26280" cy="34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4B1181-0F6F-834B-8E70-D328ADCF2B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9265" y="5117414"/>
                <a:ext cx="25920" cy="3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426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C5F457-3865-40B5-B9C1-A685E0F87B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3EEC355-B3C1-4981-8136-7C2E70793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9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1282148"/>
          </a:xfrm>
          <a:prstGeom prst="rect">
            <a:avLst/>
          </a:prstGeom>
          <a:solidFill>
            <a:srgbClr val="008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50" y="3022077"/>
            <a:ext cx="7042151" cy="921087"/>
          </a:xfrm>
        </p:spPr>
        <p:txBody>
          <a:bodyPr>
            <a:noAutofit/>
          </a:bodyPr>
          <a:lstStyle/>
          <a:p>
            <a:r>
              <a:rPr lang="en-GB" sz="2700" dirty="0">
                <a:solidFill>
                  <a:srgbClr val="0080C0"/>
                </a:solidFill>
                <a:latin typeface="+mn-lt"/>
              </a:rPr>
              <a:t>Toolkit for research and development of paediatric antiretroviral drugs and formulations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9710" y="3941090"/>
            <a:ext cx="4525861" cy="1028700"/>
          </a:xfrm>
        </p:spPr>
        <p:txBody>
          <a:bodyPr>
            <a:normAutofit/>
          </a:bodyPr>
          <a:lstStyle/>
          <a:p>
            <a:r>
              <a:rPr lang="en-GB" dirty="0"/>
              <a:t>In collaboration with experts from the Paediatric Antiretroviral Working Group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046" y="846458"/>
            <a:ext cx="1939955" cy="12933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" y="223197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" y="5527433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462" y="5420071"/>
            <a:ext cx="736109" cy="4332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468" y="5430599"/>
            <a:ext cx="719138" cy="565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699" y="5525047"/>
            <a:ext cx="916807" cy="2833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987" y="2404923"/>
            <a:ext cx="1341534" cy="6487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0678" y="2248583"/>
            <a:ext cx="1859444" cy="8158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318" y="5565263"/>
            <a:ext cx="1149182" cy="2728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7773" y="5500780"/>
            <a:ext cx="713651" cy="381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41" y="5490405"/>
            <a:ext cx="1025261" cy="3482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001" y="5417638"/>
            <a:ext cx="904184" cy="4856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920" y="5417638"/>
            <a:ext cx="874188" cy="537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86" y="5497670"/>
            <a:ext cx="1026398" cy="4006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7912" y="2264943"/>
            <a:ext cx="839208" cy="8335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E2049A-959C-424D-9ED3-7F683BC5C32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9" y="1059049"/>
            <a:ext cx="2502511" cy="7659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6A68E8A-7384-45BA-AB25-2A4D0E3759D5}"/>
              </a:ext>
            </a:extLst>
          </p:cNvPr>
          <p:cNvSpPr/>
          <p:nvPr/>
        </p:nvSpPr>
        <p:spPr>
          <a:xfrm>
            <a:off x="1" y="4501110"/>
            <a:ext cx="914400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Available at</a:t>
            </a: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17"/>
              </a:rPr>
              <a:t>http://www.who.int/hiv/pub/research-dev-toolkit-paediatric-arv-drug-formulation/en/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  <a:hlinkClick r:id="rId18"/>
              </a:rPr>
              <a:t>https://globalhealthtrainingcentre.tghn.org/research-toolkit-paediatric-antiretroviral-drug-and-formulation-development/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674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Disclosure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191726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Reference: 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https://www.cgr.nl/CGR.nl/media/CGR.nl/Gedragscode/Format-of-disclosure-slide-for-speakers-at-refresher-training-meetings.pdf</a:t>
            </a:r>
            <a:r>
              <a:rPr lang="en-GB" sz="11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01575"/>
              </p:ext>
            </p:extLst>
          </p:nvPr>
        </p:nvGraphicFramePr>
        <p:xfrm>
          <a:off x="116130" y="1052736"/>
          <a:ext cx="8928000" cy="224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1894">
                  <a:extLst>
                    <a:ext uri="{9D8B030D-6E8A-4147-A177-3AD203B41FA5}">
                      <a16:colId xmlns:a16="http://schemas.microsoft.com/office/drawing/2014/main" val="1605867189"/>
                    </a:ext>
                  </a:extLst>
                </a:gridCol>
                <a:gridCol w="4256106">
                  <a:extLst>
                    <a:ext uri="{9D8B030D-6E8A-4147-A177-3AD203B41FA5}">
                      <a16:colId xmlns:a16="http://schemas.microsoft.com/office/drawing/2014/main" val="3249708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 that could be relevant for the meeting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  <a:r>
                        <a:rPr lang="en-GB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178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Sponsorship or refund funds</a:t>
                      </a:r>
                    </a:p>
                    <a:p>
                      <a:endParaRPr lang="en-GB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484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or other financial remuneration</a:t>
                      </a:r>
                    </a:p>
                    <a:p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092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Shareholder rights</a:t>
                      </a:r>
                    </a:p>
                    <a:p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4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relations</a:t>
                      </a:r>
                    </a:p>
                    <a:p>
                      <a:endParaRPr lang="en-GB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654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4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most vulnerable will need our help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GAP-f will make an important contribution to ensure success of Sustainable Development Goal (SDG) 3: ensure healthy lives and promote wellbeing for all at all ages:</a:t>
            </a:r>
          </a:p>
          <a:p>
            <a:pPr lvl="1"/>
            <a:r>
              <a:rPr lang="en-US" dirty="0"/>
              <a:t>Accelerate access to the most needed paediatric formulations for HIV and other high-burden infectious diseases in LMICs. </a:t>
            </a:r>
          </a:p>
          <a:p>
            <a:pPr lvl="1"/>
            <a:r>
              <a:rPr lang="en-US" dirty="0"/>
              <a:t>Will help reduce child mortality and end AIDS and combat other communicable diseases.</a:t>
            </a:r>
          </a:p>
          <a:p>
            <a:pPr lvl="1"/>
            <a:endParaRPr lang="en-US" dirty="0"/>
          </a:p>
          <a:p>
            <a:r>
              <a:rPr lang="en-US" dirty="0"/>
              <a:t>The best drugs or dosage formulations are NOT AVAILABLE to treat children. </a:t>
            </a:r>
          </a:p>
          <a:p>
            <a:pPr lvl="1"/>
            <a:r>
              <a:rPr lang="en-US" dirty="0"/>
              <a:t>Clinical evidence is lacking to define appropriate pediatric doses.</a:t>
            </a:r>
          </a:p>
          <a:p>
            <a:pPr lvl="1"/>
            <a:r>
              <a:rPr lang="en-US" dirty="0"/>
              <a:t>Pediatric formulations do not exist for most drugs.</a:t>
            </a:r>
          </a:p>
          <a:p>
            <a:pPr lvl="1"/>
            <a:r>
              <a:rPr lang="en-US" dirty="0"/>
              <a:t>Time to market (product development and uptake) lags adult products by over a decade! </a:t>
            </a:r>
          </a:p>
          <a:p>
            <a:pPr lvl="1"/>
            <a:endParaRPr lang="en-US" dirty="0"/>
          </a:p>
          <a:p>
            <a:r>
              <a:rPr lang="en-US" dirty="0"/>
              <a:t>GAP-f plans to cover all infectious diseases and use lessons learned in HIV. GAP-f efforts on HIV pediatric drugs will be used as Proof of Concept.</a:t>
            </a:r>
          </a:p>
        </p:txBody>
      </p:sp>
    </p:spTree>
    <p:extLst>
      <p:ext uri="{BB962C8B-B14F-4D97-AF65-F5344CB8AC3E}">
        <p14:creationId xmlns:p14="http://schemas.microsoft.com/office/powerpoint/2010/main" val="40960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/>
              <a:t>Formal collaboration across sectors to ensure accelerated</a:t>
            </a:r>
            <a:br>
              <a:rPr lang="en-US" sz="2800" dirty="0"/>
            </a:br>
            <a:r>
              <a:rPr lang="en-US" sz="2800" dirty="0"/>
              <a:t>development and uptake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6989" y="5229200"/>
            <a:ext cx="8779862" cy="11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  <a:spAutoFit/>
          </a:bodyPr>
          <a:lstStyle>
            <a:lvl1pPr marL="274320" indent="-274320" algn="l" defTabSz="912813" rtl="0" eaLnBrk="0" fontAlgn="base" hangingPunct="0"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  <a:buFont typeface="Arial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548640" indent="-274320" algn="l" defTabSz="912813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822960" indent="-274320" algn="l" defTabSz="912813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097280" indent="-274320" algn="l" defTabSz="912813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371600" indent="-274320" algn="l" defTabSz="912813" rtl="0" eaLnBrk="0" fontAlgn="base" hangingPunct="0">
              <a:lnSpc>
                <a:spcPct val="114000"/>
              </a:lnSpc>
              <a:spcBef>
                <a:spcPts val="0"/>
              </a:spcBef>
              <a:spcAft>
                <a:spcPts val="300"/>
              </a:spcAft>
              <a:buFont typeface="Arial" charset="0"/>
              <a:buChar char="»"/>
              <a:defRPr sz="1800" kern="1200">
                <a:solidFill>
                  <a:schemeClr val="accent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3713" indent="-228519" algn="l" defTabSz="9140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750" indent="-228519" algn="l" defTabSz="9140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90" indent="-228519" algn="l" defTabSz="9140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829" indent="-228519" algn="l" defTabSz="9140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200" dirty="0">
                <a:solidFill>
                  <a:schemeClr val="tx1"/>
                </a:solidFill>
              </a:rPr>
              <a:t>A collaboration platform supported by an innovative financing mechanism that promotes a faster, more efficient and more focused approach to </a:t>
            </a:r>
            <a:r>
              <a:rPr lang="en-US" sz="2200" dirty="0">
                <a:solidFill>
                  <a:schemeClr val="tx1"/>
                </a:solidFill>
              </a:rPr>
              <a:t>paediatric clinical and formulation development</a:t>
            </a:r>
            <a:r>
              <a:rPr lang="en-GB" sz="2200" dirty="0">
                <a:solidFill>
                  <a:schemeClr val="tx1"/>
                </a:solidFill>
              </a:rPr>
              <a:t> and introduction.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099EB1-454B-467C-9DF5-30804798C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496" y="1305804"/>
            <a:ext cx="9144000" cy="3995404"/>
          </a:xfrm>
        </p:spPr>
      </p:pic>
    </p:spTree>
    <p:extLst>
      <p:ext uri="{BB962C8B-B14F-4D97-AF65-F5344CB8AC3E}">
        <p14:creationId xmlns:p14="http://schemas.microsoft.com/office/powerpoint/2010/main" val="149693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GAP-f </a:t>
            </a: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Establish relationships with key donors to support entire product lifecycle.</a:t>
            </a:r>
          </a:p>
          <a:p>
            <a:r>
              <a:rPr lang="en-US"/>
              <a:t>Create and maintain a product portfolio that addresses treatment needs</a:t>
            </a:r>
          </a:p>
          <a:p>
            <a:r>
              <a:rPr lang="en-US"/>
              <a:t>Support development of flexible and fit for purpose PIP/PSP in collaboration with innovators.</a:t>
            </a:r>
          </a:p>
          <a:p>
            <a:r>
              <a:rPr lang="en-US"/>
              <a:t>Coordinate clinical research goals .</a:t>
            </a:r>
          </a:p>
          <a:p>
            <a:r>
              <a:rPr lang="en-US"/>
              <a:t>Provide market analytics to support decisions across stages of program lifecycle.</a:t>
            </a:r>
          </a:p>
          <a:p>
            <a:r>
              <a:rPr lang="en-US"/>
              <a:t>Design, implement, and fund product commercialization plans.</a:t>
            </a:r>
          </a:p>
          <a:p>
            <a:r>
              <a:rPr lang="en-US"/>
              <a:t>Coordinate efforts between suppliers, innovators, research networks, regulators, procurers, MOH, MOF, etc.</a:t>
            </a:r>
          </a:p>
          <a:p>
            <a:r>
              <a:rPr lang="en-US"/>
              <a:t>Deploy a </a:t>
            </a:r>
            <a:r>
              <a:rPr lang="en-GB"/>
              <a:t>business model that is more efficient, sustainable, and disease agnostic.</a:t>
            </a:r>
          </a:p>
          <a:p>
            <a:endParaRPr lang="en-GB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974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185342-B4EA-B54A-BF06-C025749EE04F}"/>
              </a:ext>
            </a:extLst>
          </p:cNvPr>
          <p:cNvSpPr/>
          <p:nvPr/>
        </p:nvSpPr>
        <p:spPr>
          <a:xfrm>
            <a:off x="3065391" y="1714341"/>
            <a:ext cx="2986442" cy="1066205"/>
          </a:xfrm>
          <a:prstGeom prst="roundRect">
            <a:avLst>
              <a:gd name="adj" fmla="val 24074"/>
            </a:avLst>
          </a:prstGeom>
          <a:solidFill>
            <a:schemeClr val="tx2"/>
          </a:solidFill>
        </p:spPr>
        <p:txBody>
          <a:bodyPr wrap="square" rtlCol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Prioritizes &amp; Evaluate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Scientific Advisory Board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Research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F721CF-5EA6-024A-8270-DC1395BCA2D7}"/>
              </a:ext>
            </a:extLst>
          </p:cNvPr>
          <p:cNvGrpSpPr/>
          <p:nvPr/>
        </p:nvGrpSpPr>
        <p:grpSpPr>
          <a:xfrm>
            <a:off x="1463347" y="4365104"/>
            <a:ext cx="6257416" cy="1386066"/>
            <a:chOff x="1502055" y="3455796"/>
            <a:chExt cx="6257416" cy="1386066"/>
          </a:xfrm>
          <a:solidFill>
            <a:schemeClr val="tx2"/>
          </a:solidFill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819C414-3231-E94F-B0C7-41C949311287}"/>
                </a:ext>
              </a:extLst>
            </p:cNvPr>
            <p:cNvSpPr/>
            <p:nvPr/>
          </p:nvSpPr>
          <p:spPr>
            <a:xfrm>
              <a:off x="1502055" y="3455796"/>
              <a:ext cx="2669910" cy="1386066"/>
            </a:xfrm>
            <a:prstGeom prst="roundRect">
              <a:avLst>
                <a:gd name="adj" fmla="val 24074"/>
              </a:avLst>
            </a:prstGeom>
            <a:grp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sm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Deliver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Product Access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Treatment Delivery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B15C914-873B-D248-8EFE-9AF5C3A9BA65}"/>
                </a:ext>
              </a:extLst>
            </p:cNvPr>
            <p:cNvSpPr/>
            <p:nvPr/>
          </p:nvSpPr>
          <p:spPr>
            <a:xfrm>
              <a:off x="5018334" y="3455796"/>
              <a:ext cx="2741137" cy="1386066"/>
            </a:xfrm>
            <a:prstGeom prst="roundRect">
              <a:avLst>
                <a:gd name="adj" fmla="val 24074"/>
              </a:avLst>
            </a:prstGeom>
            <a:grpFill/>
          </p:spPr>
          <p:txBody>
            <a:bodyPr wrap="non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small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Develop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Business Development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Product Development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Regulatory Affairs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ED25C-0375-6145-8559-B2491BE38968}"/>
              </a:ext>
            </a:extLst>
          </p:cNvPr>
          <p:cNvGrpSpPr/>
          <p:nvPr/>
        </p:nvGrpSpPr>
        <p:grpSpPr>
          <a:xfrm>
            <a:off x="3735652" y="2960085"/>
            <a:ext cx="1659308" cy="1665990"/>
            <a:chOff x="1832985" y="4091178"/>
            <a:chExt cx="1659308" cy="1665990"/>
          </a:xfrm>
          <a:solidFill>
            <a:schemeClr val="tx1"/>
          </a:solidFill>
        </p:grpSpPr>
        <p:sp>
          <p:nvSpPr>
            <p:cNvPr id="3" name="Curved Left Arrow 2">
              <a:extLst>
                <a:ext uri="{FF2B5EF4-FFF2-40B4-BE49-F238E27FC236}">
                  <a16:creationId xmlns:a16="http://schemas.microsoft.com/office/drawing/2014/main" id="{44941C53-7A61-AF46-898D-A28143285525}"/>
                </a:ext>
              </a:extLst>
            </p:cNvPr>
            <p:cNvSpPr/>
            <p:nvPr/>
          </p:nvSpPr>
          <p:spPr>
            <a:xfrm>
              <a:off x="2669333" y="4202688"/>
              <a:ext cx="822960" cy="1554480"/>
            </a:xfrm>
            <a:prstGeom prst="curvedLeftArrow">
              <a:avLst/>
            </a:prstGeom>
            <a:grpFill/>
          </p:spPr>
          <p:txBody>
            <a:bodyPr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Curved Left Arrow 34">
              <a:extLst>
                <a:ext uri="{FF2B5EF4-FFF2-40B4-BE49-F238E27FC236}">
                  <a16:creationId xmlns:a16="http://schemas.microsoft.com/office/drawing/2014/main" id="{FCD60F74-B29A-CB4F-84E2-068DC5BD8C06}"/>
                </a:ext>
              </a:extLst>
            </p:cNvPr>
            <p:cNvSpPr/>
            <p:nvPr/>
          </p:nvSpPr>
          <p:spPr>
            <a:xfrm flipH="1" flipV="1">
              <a:off x="1832985" y="4091178"/>
              <a:ext cx="822960" cy="1554480"/>
            </a:xfrm>
            <a:prstGeom prst="curvedLeftArrow">
              <a:avLst/>
            </a:prstGeom>
            <a:grpFill/>
          </p:spPr>
          <p:txBody>
            <a:bodyPr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A1DD1A-5CEF-4FCA-879C-7AC1C3C39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93" y="404664"/>
            <a:ext cx="9143998" cy="504056"/>
          </a:xfrm>
        </p:spPr>
        <p:txBody>
          <a:bodyPr>
            <a:noAutofit/>
          </a:bodyPr>
          <a:lstStyle/>
          <a:p>
            <a:pPr algn="ctr"/>
            <a:r>
              <a:rPr lang="en-GB" dirty="0"/>
              <a:t>Operationalizing GAP-f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2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CEA9FF-641A-45AB-958D-0B890415A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69197"/>
              </p:ext>
            </p:extLst>
          </p:nvPr>
        </p:nvGraphicFramePr>
        <p:xfrm>
          <a:off x="-1620688" y="1456457"/>
          <a:ext cx="6624736" cy="413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315B272-7C51-4E63-96FC-E9609720E7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086663"/>
              </p:ext>
            </p:extLst>
          </p:nvPr>
        </p:nvGraphicFramePr>
        <p:xfrm>
          <a:off x="4499992" y="1628800"/>
          <a:ext cx="3840088" cy="3760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0C5CD64-41A4-4AF6-BEBA-7268C6DB72B8}"/>
              </a:ext>
            </a:extLst>
          </p:cNvPr>
          <p:cNvSpPr/>
          <p:nvPr/>
        </p:nvSpPr>
        <p:spPr>
          <a:xfrm>
            <a:off x="4283968" y="3508896"/>
            <a:ext cx="864096" cy="432048"/>
          </a:xfrm>
          <a:prstGeom prst="stripedRightArrow">
            <a:avLst/>
          </a:prstGeom>
          <a:solidFill>
            <a:srgbClr val="E3000F"/>
          </a:solidFill>
          <a:ln>
            <a:solidFill>
              <a:srgbClr val="E300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42DD7-165A-4CDF-BAC5-CE393F677B01}"/>
              </a:ext>
            </a:extLst>
          </p:cNvPr>
          <p:cNvSpPr txBox="1"/>
          <p:nvPr/>
        </p:nvSpPr>
        <p:spPr>
          <a:xfrm>
            <a:off x="395535" y="560651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goal is to develop 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innovative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but </a:t>
            </a:r>
            <a:r>
              <a:rPr lang="en-GB" sz="2400" b="1" dirty="0">
                <a:latin typeface="Calibri"/>
              </a:rPr>
              <a:t>coordinated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funding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mechanism that leverage both public and private investments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F6540-C1CB-479E-A203-3857DF9C109E}"/>
              </a:ext>
            </a:extLst>
          </p:cNvPr>
          <p:cNvSpPr txBox="1"/>
          <p:nvPr/>
        </p:nvSpPr>
        <p:spPr>
          <a:xfrm>
            <a:off x="7596336" y="162880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Prioritization</a:t>
            </a:r>
            <a:endParaRPr lang="en-US" b="1" dirty="0"/>
          </a:p>
        </p:txBody>
      </p:sp>
      <p:sp>
        <p:nvSpPr>
          <p:cNvPr id="8" name="Arrow: Striped Right 7">
            <a:extLst>
              <a:ext uri="{FF2B5EF4-FFF2-40B4-BE49-F238E27FC236}">
                <a16:creationId xmlns:a16="http://schemas.microsoft.com/office/drawing/2014/main" id="{AA7474B0-4130-4C1A-B727-48A46585DC1F}"/>
              </a:ext>
            </a:extLst>
          </p:cNvPr>
          <p:cNvSpPr/>
          <p:nvPr/>
        </p:nvSpPr>
        <p:spPr>
          <a:xfrm rot="5400000">
            <a:off x="7043105" y="3318536"/>
            <a:ext cx="2654124" cy="335429"/>
          </a:xfrm>
          <a:prstGeom prst="striped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8A6C37-E179-4812-A818-7D5D8BD491EF}"/>
              </a:ext>
            </a:extLst>
          </p:cNvPr>
          <p:cNvSpPr txBox="1"/>
          <p:nvPr/>
        </p:nvSpPr>
        <p:spPr>
          <a:xfrm>
            <a:off x="7566248" y="5018916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Uptake</a:t>
            </a:r>
            <a:endParaRPr lang="en-US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766428-6E8C-DE4A-ABE9-F9E49206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Purpose-Built Mixed Funding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8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0A3-470B-42F4-BDE4-D6C17909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GAP-f is already delivering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E0D9C9E-8A18-46F1-9BA4-115F2CC35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275" r="25275" b="1540"/>
          <a:stretch/>
        </p:blipFill>
        <p:spPr>
          <a:xfrm>
            <a:off x="719572" y="1063601"/>
            <a:ext cx="3240360" cy="4483330"/>
          </a:xfrm>
          <a:effectLst>
            <a:outerShdw blurRad="3302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3EBCA-C96A-4347-B795-745A9A7C0D59}"/>
              </a:ext>
            </a:extLst>
          </p:cNvPr>
          <p:cNvSpPr txBox="1"/>
          <p:nvPr/>
        </p:nvSpPr>
        <p:spPr>
          <a:xfrm>
            <a:off x="503548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Providing guidance on how to accelerate R&amp;D for paediatric ARVs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57B3-A77C-4BE8-9972-7830FECAD2AF}"/>
              </a:ext>
            </a:extLst>
          </p:cNvPr>
          <p:cNvSpPr txBox="1"/>
          <p:nvPr/>
        </p:nvSpPr>
        <p:spPr>
          <a:xfrm>
            <a:off x="4818460" y="566124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Advocating and enabling simplification of regulatory frameworks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1516D5-FD5D-4E3B-B1A7-BE26B0896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90" r="23690"/>
          <a:stretch/>
        </p:blipFill>
        <p:spPr>
          <a:xfrm>
            <a:off x="5058900" y="1063601"/>
            <a:ext cx="3407552" cy="4499895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1136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C0A3-470B-42F4-BDE4-D6C17909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And accelerating existing work…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3EBCA-C96A-4347-B795-745A9A7C0D59}"/>
              </a:ext>
            </a:extLst>
          </p:cNvPr>
          <p:cNvSpPr txBox="1"/>
          <p:nvPr/>
        </p:nvSpPr>
        <p:spPr>
          <a:xfrm>
            <a:off x="503548" y="573499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Guiding product selection aligned with Global Guidelines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5457B3-A77C-4BE8-9972-7830FECAD2AF}"/>
              </a:ext>
            </a:extLst>
          </p:cNvPr>
          <p:cNvSpPr txBox="1"/>
          <p:nvPr/>
        </p:nvSpPr>
        <p:spPr>
          <a:xfrm>
            <a:off x="4788024" y="573499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Supporting programmes to transition to optimal regimens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F0480A0-4F1B-443C-A6B0-CBC90CB2F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548" y="757289"/>
            <a:ext cx="3749365" cy="5090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FB8804-8693-4889-8D60-285CE5B0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69" y="908720"/>
            <a:ext cx="3580652" cy="4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6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759</Words>
  <Application>Microsoft Office PowerPoint</Application>
  <PresentationFormat>On-screen Show (4:3)</PresentationFormat>
  <Paragraphs>93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Bringing it all together:  The Global Accelerator for Paediatric Formulations (GAP-f) </vt:lpstr>
      <vt:lpstr>Disclosure</vt:lpstr>
      <vt:lpstr>Our most vulnerable will need our help</vt:lpstr>
      <vt:lpstr>Formal collaboration across sectors to ensure accelerated development and uptake</vt:lpstr>
      <vt:lpstr>GAP-f Objectives</vt:lpstr>
      <vt:lpstr>Operationalizing GAP-f</vt:lpstr>
      <vt:lpstr>Purpose-Built Mixed Funding model</vt:lpstr>
      <vt:lpstr>GAP-f is already delivering</vt:lpstr>
      <vt:lpstr>And accelerating existing work…</vt:lpstr>
      <vt:lpstr>Next Steps</vt:lpstr>
      <vt:lpstr>THANK YOU!</vt:lpstr>
      <vt:lpstr>Toolkit for research and development of paediatric antiretroviral drugs and formulations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Mona Dolan</dc:creator>
  <cp:keywords/>
  <dc:description/>
  <cp:lastModifiedBy>Sébastien Morin</cp:lastModifiedBy>
  <cp:revision>417</cp:revision>
  <dcterms:created xsi:type="dcterms:W3CDTF">2015-07-06T08:16:27Z</dcterms:created>
  <dcterms:modified xsi:type="dcterms:W3CDTF">2019-04-04T12:08:51Z</dcterms:modified>
  <cp:category/>
</cp:coreProperties>
</file>